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7FE4E034_44D7CF87.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1" r:id="rId5"/>
  </p:sldMasterIdLst>
  <p:notesMasterIdLst>
    <p:notesMasterId r:id="rId71"/>
  </p:notesMasterIdLst>
  <p:sldIdLst>
    <p:sldId id="257" r:id="rId6"/>
    <p:sldId id="2145706005" r:id="rId7"/>
    <p:sldId id="2145705939" r:id="rId8"/>
    <p:sldId id="2145705937" r:id="rId9"/>
    <p:sldId id="259" r:id="rId10"/>
    <p:sldId id="260" r:id="rId11"/>
    <p:sldId id="261" r:id="rId12"/>
    <p:sldId id="262" r:id="rId13"/>
    <p:sldId id="266" r:id="rId14"/>
    <p:sldId id="285" r:id="rId15"/>
    <p:sldId id="2145705906" r:id="rId16"/>
    <p:sldId id="2145705907" r:id="rId17"/>
    <p:sldId id="292" r:id="rId18"/>
    <p:sldId id="2145705908" r:id="rId19"/>
    <p:sldId id="272" r:id="rId20"/>
    <p:sldId id="273" r:id="rId21"/>
    <p:sldId id="274" r:id="rId22"/>
    <p:sldId id="2145705948" r:id="rId23"/>
    <p:sldId id="2145705949" r:id="rId24"/>
    <p:sldId id="275" r:id="rId25"/>
    <p:sldId id="2145705952" r:id="rId26"/>
    <p:sldId id="276" r:id="rId27"/>
    <p:sldId id="277" r:id="rId28"/>
    <p:sldId id="278" r:id="rId29"/>
    <p:sldId id="279" r:id="rId30"/>
    <p:sldId id="2145705935" r:id="rId31"/>
    <p:sldId id="2145705985" r:id="rId32"/>
    <p:sldId id="301" r:id="rId33"/>
    <p:sldId id="2145705994" r:id="rId34"/>
    <p:sldId id="2145706006" r:id="rId35"/>
    <p:sldId id="2145706007" r:id="rId36"/>
    <p:sldId id="2145705996" r:id="rId37"/>
    <p:sldId id="2145705998" r:id="rId38"/>
    <p:sldId id="2145706008" r:id="rId39"/>
    <p:sldId id="2145706009" r:id="rId40"/>
    <p:sldId id="2145706010" r:id="rId41"/>
    <p:sldId id="2145706011" r:id="rId42"/>
    <p:sldId id="2145706012" r:id="rId43"/>
    <p:sldId id="2145705997" r:id="rId44"/>
    <p:sldId id="2145705999" r:id="rId45"/>
    <p:sldId id="2145706028" r:id="rId46"/>
    <p:sldId id="2145706027" r:id="rId47"/>
    <p:sldId id="2145706000" r:id="rId48"/>
    <p:sldId id="2145706039" r:id="rId49"/>
    <p:sldId id="2145706013" r:id="rId50"/>
    <p:sldId id="2145706026" r:id="rId51"/>
    <p:sldId id="2145706030" r:id="rId52"/>
    <p:sldId id="2145706031" r:id="rId53"/>
    <p:sldId id="300" r:id="rId54"/>
    <p:sldId id="2145706029" r:id="rId55"/>
    <p:sldId id="2145706002" r:id="rId56"/>
    <p:sldId id="2145706032" r:id="rId57"/>
    <p:sldId id="2145706033" r:id="rId58"/>
    <p:sldId id="2145706035" r:id="rId59"/>
    <p:sldId id="2145706034" r:id="rId60"/>
    <p:sldId id="2145706036" r:id="rId61"/>
    <p:sldId id="2145706038" r:id="rId62"/>
    <p:sldId id="2145706004" r:id="rId63"/>
    <p:sldId id="2145705938" r:id="rId64"/>
    <p:sldId id="315" r:id="rId65"/>
    <p:sldId id="306" r:id="rId66"/>
    <p:sldId id="2145705992" r:id="rId67"/>
    <p:sldId id="317" r:id="rId68"/>
    <p:sldId id="318" r:id="rId69"/>
    <p:sldId id="319" r:id="rId70"/>
  </p:sldIdLst>
  <p:sldSz cx="12192000" cy="6858000"/>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75C20D-34CF-6D66-E45C-A59BAA59868E}" name="Dassonneville Yaron" initials="DY" userId="S::yaron.dassonneville@vlaanderen.be::f00fbc3b-a7c3-459a-b6dd-9db3be5520da" providerId="AD"/>
  <p188:author id="{A030E544-1E14-CE17-A5FF-1AF999F097F5}" name="Heyvaert Pieter" initials="HP" userId="S::pieter.heyvaert@vlaanderen.be::544213a0-205d-4588-981f-53bf17158247" providerId="AD"/>
  <p188:author id="{D3AE457B-161E-BFB2-DFF9-51D19F7CE434}" name="Verbrugge Aline" initials="VA" userId="S::aline.verbrugge@vlaanderen.be::38e90b0a-c2da-403c-be89-d467f5b9de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Yaron Dassonneville (BE)" initials="" lastIdx="2" clrIdx="0"/>
  <p:cmAuthor id="2" name="Renders Laurien" initials="LR" lastIdx="10" clrIdx="1">
    <p:extLst>
      <p:ext uri="{19B8F6BF-5375-455C-9EA6-DF929625EA0E}">
        <p15:presenceInfo xmlns:p15="http://schemas.microsoft.com/office/powerpoint/2012/main" userId="S::laurien.renders@vlaanderen.be::b1fe827e-203c-4d6c-84c0-320bb16542ac" providerId="AD"/>
      </p:ext>
    </p:extLst>
  </p:cmAuthor>
  <p:cmAuthor id="3" name="Dassonneville Yaron" initials="DY" lastIdx="9" clrIdx="2">
    <p:extLst>
      <p:ext uri="{19B8F6BF-5375-455C-9EA6-DF929625EA0E}">
        <p15:presenceInfo xmlns:p15="http://schemas.microsoft.com/office/powerpoint/2012/main" userId="S::yaron.dassonneville@vlaanderen.be::f00fbc3b-a7c3-459a-b6dd-9db3be5520da" providerId="AD"/>
      </p:ext>
    </p:extLst>
  </p:cmAuthor>
  <p:cmAuthor id="4" name="Verbrugge Aline" initials="VA" lastIdx="11" clrIdx="3">
    <p:extLst>
      <p:ext uri="{19B8F6BF-5375-455C-9EA6-DF929625EA0E}">
        <p15:presenceInfo xmlns:p15="http://schemas.microsoft.com/office/powerpoint/2012/main" userId="S::aline.verbrugge@vlaanderen.be::38e90b0a-c2da-403c-be89-d467f5b9de66" providerId="AD"/>
      </p:ext>
    </p:extLst>
  </p:cmAuthor>
  <p:cmAuthor id="5" name="De Cock Jitse" initials="DCJ" lastIdx="1" clrIdx="4">
    <p:extLst>
      <p:ext uri="{19B8F6BF-5375-455C-9EA6-DF929625EA0E}">
        <p15:presenceInfo xmlns:p15="http://schemas.microsoft.com/office/powerpoint/2012/main" userId="S::jitse.decock@vlaanderen.be::9cc8e242-c866-4cc7-a24e-e9b4878258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6D6D7"/>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4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ders Laurien" userId="b1fe827e-203c-4d6c-84c0-320bb16542ac" providerId="ADAL" clId="{3D768125-8963-4823-9E9E-7E67BAB63C48}"/>
    <pc:docChg chg="undo custSel addSld delSld modSld sldOrd">
      <pc:chgData name="Renders Laurien" userId="b1fe827e-203c-4d6c-84c0-320bb16542ac" providerId="ADAL" clId="{3D768125-8963-4823-9E9E-7E67BAB63C48}" dt="2024-02-20T14:47:13.819" v="3308" actId="1589"/>
      <pc:docMkLst>
        <pc:docMk/>
      </pc:docMkLst>
      <pc:sldChg chg="modSp mod">
        <pc:chgData name="Renders Laurien" userId="b1fe827e-203c-4d6c-84c0-320bb16542ac" providerId="ADAL" clId="{3D768125-8963-4823-9E9E-7E67BAB63C48}" dt="2024-02-20T12:51:52.467" v="2198" actId="20577"/>
        <pc:sldMkLst>
          <pc:docMk/>
          <pc:sldMk cId="0" sldId="258"/>
        </pc:sldMkLst>
        <pc:spChg chg="mod">
          <ac:chgData name="Renders Laurien" userId="b1fe827e-203c-4d6c-84c0-320bb16542ac" providerId="ADAL" clId="{3D768125-8963-4823-9E9E-7E67BAB63C48}" dt="2024-02-20T12:51:52.467" v="2198" actId="20577"/>
          <ac:spMkLst>
            <pc:docMk/>
            <pc:sldMk cId="0" sldId="258"/>
            <ac:spMk id="877" creationId="{00000000-0000-0000-0000-000000000000}"/>
          </ac:spMkLst>
        </pc:spChg>
      </pc:sldChg>
      <pc:sldChg chg="modSp mod">
        <pc:chgData name="Renders Laurien" userId="b1fe827e-203c-4d6c-84c0-320bb16542ac" providerId="ADAL" clId="{3D768125-8963-4823-9E9E-7E67BAB63C48}" dt="2024-02-19T12:35:12.666" v="0" actId="13926"/>
        <pc:sldMkLst>
          <pc:docMk/>
          <pc:sldMk cId="0" sldId="259"/>
        </pc:sldMkLst>
        <pc:graphicFrameChg chg="modGraphic">
          <ac:chgData name="Renders Laurien" userId="b1fe827e-203c-4d6c-84c0-320bb16542ac" providerId="ADAL" clId="{3D768125-8963-4823-9E9E-7E67BAB63C48}" dt="2024-02-19T12:35:12.666" v="0" actId="13926"/>
          <ac:graphicFrameMkLst>
            <pc:docMk/>
            <pc:sldMk cId="0" sldId="259"/>
            <ac:graphicFrameMk id="3" creationId="{4D836983-4160-1DD8-9C4F-DA055A7BC9DC}"/>
          </ac:graphicFrameMkLst>
        </pc:graphicFrameChg>
      </pc:sldChg>
      <pc:sldChg chg="del">
        <pc:chgData name="Renders Laurien" userId="b1fe827e-203c-4d6c-84c0-320bb16542ac" providerId="ADAL" clId="{3D768125-8963-4823-9E9E-7E67BAB63C48}" dt="2024-02-20T13:07:08.737" v="2200" actId="47"/>
        <pc:sldMkLst>
          <pc:docMk/>
          <pc:sldMk cId="0" sldId="282"/>
        </pc:sldMkLst>
      </pc:sldChg>
      <pc:sldChg chg="del">
        <pc:chgData name="Renders Laurien" userId="b1fe827e-203c-4d6c-84c0-320bb16542ac" providerId="ADAL" clId="{3D768125-8963-4823-9E9E-7E67BAB63C48}" dt="2024-02-20T13:07:08.737" v="2200" actId="47"/>
        <pc:sldMkLst>
          <pc:docMk/>
          <pc:sldMk cId="0" sldId="283"/>
        </pc:sldMkLst>
      </pc:sldChg>
      <pc:sldChg chg="del">
        <pc:chgData name="Renders Laurien" userId="b1fe827e-203c-4d6c-84c0-320bb16542ac" providerId="ADAL" clId="{3D768125-8963-4823-9E9E-7E67BAB63C48}" dt="2024-02-20T13:07:08.737" v="2200" actId="47"/>
        <pc:sldMkLst>
          <pc:docMk/>
          <pc:sldMk cId="0" sldId="284"/>
        </pc:sldMkLst>
      </pc:sldChg>
      <pc:sldChg chg="del">
        <pc:chgData name="Renders Laurien" userId="b1fe827e-203c-4d6c-84c0-320bb16542ac" providerId="ADAL" clId="{3D768125-8963-4823-9E9E-7E67BAB63C48}" dt="2024-02-20T13:07:08.737" v="2200" actId="47"/>
        <pc:sldMkLst>
          <pc:docMk/>
          <pc:sldMk cId="3560970135" sldId="285"/>
        </pc:sldMkLst>
      </pc:sldChg>
      <pc:sldChg chg="del">
        <pc:chgData name="Renders Laurien" userId="b1fe827e-203c-4d6c-84c0-320bb16542ac" providerId="ADAL" clId="{3D768125-8963-4823-9E9E-7E67BAB63C48}" dt="2024-02-20T13:07:08.737" v="2200" actId="47"/>
        <pc:sldMkLst>
          <pc:docMk/>
          <pc:sldMk cId="0" sldId="286"/>
        </pc:sldMkLst>
      </pc:sldChg>
      <pc:sldChg chg="del">
        <pc:chgData name="Renders Laurien" userId="b1fe827e-203c-4d6c-84c0-320bb16542ac" providerId="ADAL" clId="{3D768125-8963-4823-9E9E-7E67BAB63C48}" dt="2024-02-20T13:07:08.737" v="2200" actId="47"/>
        <pc:sldMkLst>
          <pc:docMk/>
          <pc:sldMk cId="0" sldId="287"/>
        </pc:sldMkLst>
      </pc:sldChg>
      <pc:sldChg chg="add ord">
        <pc:chgData name="Renders Laurien" userId="b1fe827e-203c-4d6c-84c0-320bb16542ac" providerId="ADAL" clId="{3D768125-8963-4823-9E9E-7E67BAB63C48}" dt="2024-02-19T15:11:24.435" v="14"/>
        <pc:sldMkLst>
          <pc:docMk/>
          <pc:sldMk cId="3673958356" sldId="288"/>
        </pc:sldMkLst>
        <pc:spChg chg="mod">
          <ac:chgData name="Renders Laurien" userId="b1fe827e-203c-4d6c-84c0-320bb16542ac" providerId="ADAL" clId="{3D768125-8963-4823-9E9E-7E67BAB63C48}" dt="2024-02-20T13:49:35.837" v="3092" actId="1076"/>
          <ac:spMkLst>
            <pc:docMk/>
            <pc:sldMk cId="3673958356" sldId="288"/>
            <ac:spMk id="1352" creationId="{E262F474-697C-51FC-EF93-A6A63A0DFBED}"/>
          </ac:spMkLst>
        </pc:spChg>
        <pc:spChg chg="mod">
          <ac:chgData name="Renders Laurien" userId="b1fe827e-203c-4d6c-84c0-320bb16542ac" providerId="ADAL" clId="{3D768125-8963-4823-9E9E-7E67BAB63C48}" dt="2024-02-20T14:04:15.814" v="3102" actId="20577"/>
          <ac:spMkLst>
            <pc:docMk/>
            <pc:sldMk cId="3673958356" sldId="288"/>
            <ac:spMk id="1353" creationId="{FA9F86EF-1730-BDAA-C2D9-9FDA399B19C5}"/>
          </ac:spMkLst>
        </pc:spChg>
        <pc:spChg chg="del">
          <ac:chgData name="Renders Laurien" userId="b1fe827e-203c-4d6c-84c0-320bb16542ac" providerId="ADAL" clId="{3D768125-8963-4823-9E9E-7E67BAB63C48}" dt="2024-02-20T13:49:32.300" v="3090" actId="478"/>
          <ac:spMkLst>
            <pc:docMk/>
            <pc:sldMk cId="3673958356" sldId="288"/>
            <ac:spMk id="1355" creationId="{B03F3CDA-89E3-23A8-109E-6C68C4C4286A}"/>
          </ac:spMkLst>
        </pc:spChg>
        <pc:spChg chg="del">
          <ac:chgData name="Renders Laurien" userId="b1fe827e-203c-4d6c-84c0-320bb16542ac" providerId="ADAL" clId="{3D768125-8963-4823-9E9E-7E67BAB63C48}" dt="2024-02-20T13:48:45.794" v="3046" actId="478"/>
          <ac:spMkLst>
            <pc:docMk/>
            <pc:sldMk cId="3673958356" sldId="288"/>
            <ac:spMk id="1357" creationId="{F99DD9E7-116B-FD40-8E68-3214670C7F4B}"/>
          </ac:spMkLst>
        </pc:spChg>
        <pc:spChg chg="del">
          <ac:chgData name="Renders Laurien" userId="b1fe827e-203c-4d6c-84c0-320bb16542ac" providerId="ADAL" clId="{3D768125-8963-4823-9E9E-7E67BAB63C48}" dt="2024-02-20T13:48:42.464" v="3044" actId="478"/>
          <ac:spMkLst>
            <pc:docMk/>
            <pc:sldMk cId="3673958356" sldId="288"/>
            <ac:spMk id="1358" creationId="{4980F182-0D87-0168-217F-F6343FA83B49}"/>
          </ac:spMkLst>
        </pc:spChg>
        <pc:spChg chg="del mod">
          <ac:chgData name="Renders Laurien" userId="b1fe827e-203c-4d6c-84c0-320bb16542ac" providerId="ADAL" clId="{3D768125-8963-4823-9E9E-7E67BAB63C48}" dt="2024-02-20T13:49:20.760" v="3087" actId="478"/>
          <ac:spMkLst>
            <pc:docMk/>
            <pc:sldMk cId="3673958356" sldId="288"/>
            <ac:spMk id="1359" creationId="{182B92AC-C21B-4E34-00C8-2C114A003205}"/>
          </ac:spMkLst>
        </pc:spChg>
        <pc:spChg chg="del mod">
          <ac:chgData name="Renders Laurien" userId="b1fe827e-203c-4d6c-84c0-320bb16542ac" providerId="ADAL" clId="{3D768125-8963-4823-9E9E-7E67BAB63C48}" dt="2024-02-20T13:49:20.760" v="3087" actId="478"/>
          <ac:spMkLst>
            <pc:docMk/>
            <pc:sldMk cId="3673958356" sldId="288"/>
            <ac:spMk id="1360" creationId="{B3714635-AAFA-9A00-6B56-C54F5F0F7BD7}"/>
          </ac:spMkLst>
        </pc:spChg>
        <pc:spChg chg="del mod">
          <ac:chgData name="Renders Laurien" userId="b1fe827e-203c-4d6c-84c0-320bb16542ac" providerId="ADAL" clId="{3D768125-8963-4823-9E9E-7E67BAB63C48}" dt="2024-02-20T13:49:20.760" v="3087" actId="478"/>
          <ac:spMkLst>
            <pc:docMk/>
            <pc:sldMk cId="3673958356" sldId="288"/>
            <ac:spMk id="1361" creationId="{CE33C80C-4B07-3474-5D10-9C915F3BB4E0}"/>
          </ac:spMkLst>
        </pc:spChg>
        <pc:spChg chg="del">
          <ac:chgData name="Renders Laurien" userId="b1fe827e-203c-4d6c-84c0-320bb16542ac" providerId="ADAL" clId="{3D768125-8963-4823-9E9E-7E67BAB63C48}" dt="2024-02-20T13:48:30.581" v="3043" actId="478"/>
          <ac:spMkLst>
            <pc:docMk/>
            <pc:sldMk cId="3673958356" sldId="288"/>
            <ac:spMk id="1362" creationId="{4D914E81-F067-EF4A-C7D9-0DB33106DF4F}"/>
          </ac:spMkLst>
        </pc:spChg>
        <pc:spChg chg="del">
          <ac:chgData name="Renders Laurien" userId="b1fe827e-203c-4d6c-84c0-320bb16542ac" providerId="ADAL" clId="{3D768125-8963-4823-9E9E-7E67BAB63C48}" dt="2024-02-20T13:48:44.490" v="3045" actId="478"/>
          <ac:spMkLst>
            <pc:docMk/>
            <pc:sldMk cId="3673958356" sldId="288"/>
            <ac:spMk id="1363" creationId="{FEABC486-C326-921F-5DFF-7C4712725088}"/>
          </ac:spMkLst>
        </pc:spChg>
        <pc:spChg chg="del">
          <ac:chgData name="Renders Laurien" userId="b1fe827e-203c-4d6c-84c0-320bb16542ac" providerId="ADAL" clId="{3D768125-8963-4823-9E9E-7E67BAB63C48}" dt="2024-02-20T13:49:32.300" v="3090" actId="478"/>
          <ac:spMkLst>
            <pc:docMk/>
            <pc:sldMk cId="3673958356" sldId="288"/>
            <ac:spMk id="1364" creationId="{59DAEE09-267A-6B37-661A-B81E51F20D63}"/>
          </ac:spMkLst>
        </pc:spChg>
        <pc:grpChg chg="del">
          <ac:chgData name="Renders Laurien" userId="b1fe827e-203c-4d6c-84c0-320bb16542ac" providerId="ADAL" clId="{3D768125-8963-4823-9E9E-7E67BAB63C48}" dt="2024-02-20T13:48:12.607" v="3039" actId="478"/>
          <ac:grpSpMkLst>
            <pc:docMk/>
            <pc:sldMk cId="3673958356" sldId="288"/>
            <ac:grpSpMk id="1366" creationId="{7C43B1C0-7D00-8701-3A1E-6D20432452E2}"/>
          </ac:grpSpMkLst>
        </pc:grpChg>
        <pc:grpChg chg="del">
          <ac:chgData name="Renders Laurien" userId="b1fe827e-203c-4d6c-84c0-320bb16542ac" providerId="ADAL" clId="{3D768125-8963-4823-9E9E-7E67BAB63C48}" dt="2024-02-20T13:48:11.775" v="3038" actId="478"/>
          <ac:grpSpMkLst>
            <pc:docMk/>
            <pc:sldMk cId="3673958356" sldId="288"/>
            <ac:grpSpMk id="1370" creationId="{93860C7B-B2C0-53E7-6D8F-9FD22E9FF15A}"/>
          </ac:grpSpMkLst>
        </pc:grpChg>
        <pc:grpChg chg="del">
          <ac:chgData name="Renders Laurien" userId="b1fe827e-203c-4d6c-84c0-320bb16542ac" providerId="ADAL" clId="{3D768125-8963-4823-9E9E-7E67BAB63C48}" dt="2024-02-20T13:48:11.122" v="3037" actId="478"/>
          <ac:grpSpMkLst>
            <pc:docMk/>
            <pc:sldMk cId="3673958356" sldId="288"/>
            <ac:grpSpMk id="1374" creationId="{397B7A8E-CDD4-D20B-F429-8C58D6661BE7}"/>
          </ac:grpSpMkLst>
        </pc:grpChg>
        <pc:grpChg chg="del">
          <ac:chgData name="Renders Laurien" userId="b1fe827e-203c-4d6c-84c0-320bb16542ac" providerId="ADAL" clId="{3D768125-8963-4823-9E9E-7E67BAB63C48}" dt="2024-02-20T13:48:08.825" v="3035" actId="478"/>
          <ac:grpSpMkLst>
            <pc:docMk/>
            <pc:sldMk cId="3673958356" sldId="288"/>
            <ac:grpSpMk id="1378" creationId="{777492B9-E2B6-9AC0-A29C-643E5D42590C}"/>
          </ac:grpSpMkLst>
        </pc:grpChg>
        <pc:grpChg chg="del">
          <ac:chgData name="Renders Laurien" userId="b1fe827e-203c-4d6c-84c0-320bb16542ac" providerId="ADAL" clId="{3D768125-8963-4823-9E9E-7E67BAB63C48}" dt="2024-02-20T13:48:09.792" v="3036" actId="478"/>
          <ac:grpSpMkLst>
            <pc:docMk/>
            <pc:sldMk cId="3673958356" sldId="288"/>
            <ac:grpSpMk id="1382" creationId="{0DEE7598-A181-6500-CED3-F7601CF2EA7E}"/>
          </ac:grpSpMkLst>
        </pc:grpChg>
        <pc:graphicFrameChg chg="del modGraphic">
          <ac:chgData name="Renders Laurien" userId="b1fe827e-203c-4d6c-84c0-320bb16542ac" providerId="ADAL" clId="{3D768125-8963-4823-9E9E-7E67BAB63C48}" dt="2024-02-20T13:49:17.730" v="3085" actId="478"/>
          <ac:graphicFrameMkLst>
            <pc:docMk/>
            <pc:sldMk cId="3673958356" sldId="288"/>
            <ac:graphicFrameMk id="1354" creationId="{E867AFFF-EB0E-8B11-E947-82C6AEEAAC27}"/>
          </ac:graphicFrameMkLst>
        </pc:graphicFrameChg>
        <pc:graphicFrameChg chg="del">
          <ac:chgData name="Renders Laurien" userId="b1fe827e-203c-4d6c-84c0-320bb16542ac" providerId="ADAL" clId="{3D768125-8963-4823-9E9E-7E67BAB63C48}" dt="2024-02-20T13:49:38.873" v="3093" actId="478"/>
          <ac:graphicFrameMkLst>
            <pc:docMk/>
            <pc:sldMk cId="3673958356" sldId="288"/>
            <ac:graphicFrameMk id="1365" creationId="{213A3566-36DA-CBDA-20C7-0D6D1DB64EB1}"/>
          </ac:graphicFrameMkLst>
        </pc:graphicFrameChg>
        <pc:graphicFrameChg chg="del mod">
          <ac:chgData name="Renders Laurien" userId="b1fe827e-203c-4d6c-84c0-320bb16542ac" providerId="ADAL" clId="{3D768125-8963-4823-9E9E-7E67BAB63C48}" dt="2024-02-20T14:00:50.562" v="3095" actId="478"/>
          <ac:graphicFrameMkLst>
            <pc:docMk/>
            <pc:sldMk cId="3673958356" sldId="288"/>
            <ac:graphicFrameMk id="1386" creationId="{ACFD47CF-481D-BD13-F151-4A79704F009F}"/>
          </ac:graphicFrameMkLst>
        </pc:graphicFrameChg>
        <pc:picChg chg="add mod">
          <ac:chgData name="Renders Laurien" userId="b1fe827e-203c-4d6c-84c0-320bb16542ac" providerId="ADAL" clId="{3D768125-8963-4823-9E9E-7E67BAB63C48}" dt="2024-02-20T14:04:09.403" v="3097" actId="1076"/>
          <ac:picMkLst>
            <pc:docMk/>
            <pc:sldMk cId="3673958356" sldId="288"/>
            <ac:picMk id="3" creationId="{5F05A1E1-332E-62B5-233D-2A24132FD489}"/>
          </ac:picMkLst>
        </pc:picChg>
        <pc:cxnChg chg="del">
          <ac:chgData name="Renders Laurien" userId="b1fe827e-203c-4d6c-84c0-320bb16542ac" providerId="ADAL" clId="{3D768125-8963-4823-9E9E-7E67BAB63C48}" dt="2024-02-20T13:49:18.775" v="3086" actId="478"/>
          <ac:cxnSpMkLst>
            <pc:docMk/>
            <pc:sldMk cId="3673958356" sldId="288"/>
            <ac:cxnSpMk id="1356" creationId="{893A2A33-1838-2523-F139-B6B2D9F6D529}"/>
          </ac:cxnSpMkLst>
        </pc:cxnChg>
      </pc:sldChg>
      <pc:sldChg chg="del">
        <pc:chgData name="Renders Laurien" userId="b1fe827e-203c-4d6c-84c0-320bb16542ac" providerId="ADAL" clId="{3D768125-8963-4823-9E9E-7E67BAB63C48}" dt="2024-02-20T13:38:36.727" v="2693" actId="47"/>
        <pc:sldMkLst>
          <pc:docMk/>
          <pc:sldMk cId="0" sldId="289"/>
        </pc:sldMkLst>
      </pc:sldChg>
      <pc:sldChg chg="add">
        <pc:chgData name="Renders Laurien" userId="b1fe827e-203c-4d6c-84c0-320bb16542ac" providerId="ADAL" clId="{3D768125-8963-4823-9E9E-7E67BAB63C48}" dt="2024-02-20T13:06:35.412" v="2199"/>
        <pc:sldMkLst>
          <pc:docMk/>
          <pc:sldMk cId="2080473108" sldId="299"/>
        </pc:sldMkLst>
      </pc:sldChg>
      <pc:sldChg chg="ord modNotes">
        <pc:chgData name="Renders Laurien" userId="b1fe827e-203c-4d6c-84c0-320bb16542ac" providerId="ADAL" clId="{3D768125-8963-4823-9E9E-7E67BAB63C48}" dt="2024-02-19T15:30:16.228" v="773"/>
        <pc:sldMkLst>
          <pc:docMk/>
          <pc:sldMk cId="0" sldId="300"/>
        </pc:sldMkLst>
      </pc:sldChg>
      <pc:sldChg chg="delSp modSp mod addCm delCm modCm">
        <pc:chgData name="Renders Laurien" userId="b1fe827e-203c-4d6c-84c0-320bb16542ac" providerId="ADAL" clId="{3D768125-8963-4823-9E9E-7E67BAB63C48}" dt="2024-02-20T14:29:57.911" v="3296" actId="1076"/>
        <pc:sldMkLst>
          <pc:docMk/>
          <pc:sldMk cId="0" sldId="302"/>
        </pc:sldMkLst>
        <pc:spChg chg="mod">
          <ac:chgData name="Renders Laurien" userId="b1fe827e-203c-4d6c-84c0-320bb16542ac" providerId="ADAL" clId="{3D768125-8963-4823-9E9E-7E67BAB63C48}" dt="2024-02-20T14:29:57.911" v="3296" actId="1076"/>
          <ac:spMkLst>
            <pc:docMk/>
            <pc:sldMk cId="0" sldId="302"/>
            <ac:spMk id="1535" creationId="{00000000-0000-0000-0000-000000000000}"/>
          </ac:spMkLst>
        </pc:spChg>
        <pc:spChg chg="mod">
          <ac:chgData name="Renders Laurien" userId="b1fe827e-203c-4d6c-84c0-320bb16542ac" providerId="ADAL" clId="{3D768125-8963-4823-9E9E-7E67BAB63C48}" dt="2024-02-20T14:29:57.911" v="3296" actId="1076"/>
          <ac:spMkLst>
            <pc:docMk/>
            <pc:sldMk cId="0" sldId="302"/>
            <ac:spMk id="1536" creationId="{00000000-0000-0000-0000-000000000000}"/>
          </ac:spMkLst>
        </pc:spChg>
        <pc:spChg chg="del mod">
          <ac:chgData name="Renders Laurien" userId="b1fe827e-203c-4d6c-84c0-320bb16542ac" providerId="ADAL" clId="{3D768125-8963-4823-9E9E-7E67BAB63C48}" dt="2024-02-20T14:29:46.458" v="3295" actId="478"/>
          <ac:spMkLst>
            <pc:docMk/>
            <pc:sldMk cId="0" sldId="302"/>
            <ac:spMk id="1537" creationId="{00000000-0000-0000-0000-000000000000}"/>
          </ac:spMkLst>
        </pc:spChg>
        <pc:picChg chg="mod">
          <ac:chgData name="Renders Laurien" userId="b1fe827e-203c-4d6c-84c0-320bb16542ac" providerId="ADAL" clId="{3D768125-8963-4823-9E9E-7E67BAB63C48}" dt="2024-02-20T14:29:57.911" v="3296" actId="1076"/>
          <ac:picMkLst>
            <pc:docMk/>
            <pc:sldMk cId="0" sldId="302"/>
            <ac:picMk id="1532" creationId="{00000000-0000-0000-0000-000000000000}"/>
          </ac:picMkLst>
        </pc:picChg>
        <pc:picChg chg="mod">
          <ac:chgData name="Renders Laurien" userId="b1fe827e-203c-4d6c-84c0-320bb16542ac" providerId="ADAL" clId="{3D768125-8963-4823-9E9E-7E67BAB63C48}" dt="2024-02-20T14:29:57.911" v="3296" actId="1076"/>
          <ac:picMkLst>
            <pc:docMk/>
            <pc:sldMk cId="0" sldId="302"/>
            <ac:picMk id="1533" creationId="{00000000-0000-0000-0000-000000000000}"/>
          </ac:picMkLst>
        </pc:picChg>
        <pc:picChg chg="del">
          <ac:chgData name="Renders Laurien" userId="b1fe827e-203c-4d6c-84c0-320bb16542ac" providerId="ADAL" clId="{3D768125-8963-4823-9E9E-7E67BAB63C48}" dt="2024-02-20T14:29:46.458" v="3295" actId="478"/>
          <ac:picMkLst>
            <pc:docMk/>
            <pc:sldMk cId="0" sldId="302"/>
            <ac:picMk id="1534" creationId="{00000000-0000-0000-0000-000000000000}"/>
          </ac:picMkLst>
        </pc:picChg>
      </pc:sldChg>
      <pc:sldChg chg="modSp mod addCm modCm">
        <pc:chgData name="Renders Laurien" userId="b1fe827e-203c-4d6c-84c0-320bb16542ac" providerId="ADAL" clId="{3D768125-8963-4823-9E9E-7E67BAB63C48}" dt="2024-02-20T14:33:04.379" v="3301" actId="13926"/>
        <pc:sldMkLst>
          <pc:docMk/>
          <pc:sldMk cId="0" sldId="303"/>
        </pc:sldMkLst>
        <pc:spChg chg="mod">
          <ac:chgData name="Renders Laurien" userId="b1fe827e-203c-4d6c-84c0-320bb16542ac" providerId="ADAL" clId="{3D768125-8963-4823-9E9E-7E67BAB63C48}" dt="2024-02-20T14:33:04.379" v="3301" actId="13926"/>
          <ac:spMkLst>
            <pc:docMk/>
            <pc:sldMk cId="0" sldId="303"/>
            <ac:spMk id="1543" creationId="{00000000-0000-0000-0000-000000000000}"/>
          </ac:spMkLst>
        </pc:spChg>
      </pc:sldChg>
      <pc:sldChg chg="modSp mod modShow">
        <pc:chgData name="Renders Laurien" userId="b1fe827e-203c-4d6c-84c0-320bb16542ac" providerId="ADAL" clId="{3D768125-8963-4823-9E9E-7E67BAB63C48}" dt="2024-02-20T13:24:15.495" v="2296" actId="729"/>
        <pc:sldMkLst>
          <pc:docMk/>
          <pc:sldMk cId="0" sldId="304"/>
        </pc:sldMkLst>
        <pc:spChg chg="mod">
          <ac:chgData name="Renders Laurien" userId="b1fe827e-203c-4d6c-84c0-320bb16542ac" providerId="ADAL" clId="{3D768125-8963-4823-9E9E-7E67BAB63C48}" dt="2024-02-19T15:32:57.646" v="905" actId="14100"/>
          <ac:spMkLst>
            <pc:docMk/>
            <pc:sldMk cId="0" sldId="304"/>
            <ac:spMk id="1548" creationId="{00000000-0000-0000-0000-000000000000}"/>
          </ac:spMkLst>
        </pc:spChg>
        <pc:spChg chg="mod">
          <ac:chgData name="Renders Laurien" userId="b1fe827e-203c-4d6c-84c0-320bb16542ac" providerId="ADAL" clId="{3D768125-8963-4823-9E9E-7E67BAB63C48}" dt="2024-02-19T15:32:33.614" v="885" actId="13926"/>
          <ac:spMkLst>
            <pc:docMk/>
            <pc:sldMk cId="0" sldId="304"/>
            <ac:spMk id="1549" creationId="{00000000-0000-0000-0000-000000000000}"/>
          </ac:spMkLst>
        </pc:spChg>
        <pc:spChg chg="mod">
          <ac:chgData name="Renders Laurien" userId="b1fe827e-203c-4d6c-84c0-320bb16542ac" providerId="ADAL" clId="{3D768125-8963-4823-9E9E-7E67BAB63C48}" dt="2024-02-19T15:32:35.949" v="886" actId="13926"/>
          <ac:spMkLst>
            <pc:docMk/>
            <pc:sldMk cId="0" sldId="304"/>
            <ac:spMk id="1550" creationId="{00000000-0000-0000-0000-000000000000}"/>
          </ac:spMkLst>
        </pc:spChg>
        <pc:spChg chg="mod">
          <ac:chgData name="Renders Laurien" userId="b1fe827e-203c-4d6c-84c0-320bb16542ac" providerId="ADAL" clId="{3D768125-8963-4823-9E9E-7E67BAB63C48}" dt="2024-02-19T15:32:38.348" v="887" actId="13926"/>
          <ac:spMkLst>
            <pc:docMk/>
            <pc:sldMk cId="0" sldId="304"/>
            <ac:spMk id="1551" creationId="{00000000-0000-0000-0000-000000000000}"/>
          </ac:spMkLst>
        </pc:spChg>
        <pc:spChg chg="mod">
          <ac:chgData name="Renders Laurien" userId="b1fe827e-203c-4d6c-84c0-320bb16542ac" providerId="ADAL" clId="{3D768125-8963-4823-9E9E-7E67BAB63C48}" dt="2024-02-19T15:32:40.623" v="888" actId="13926"/>
          <ac:spMkLst>
            <pc:docMk/>
            <pc:sldMk cId="0" sldId="304"/>
            <ac:spMk id="1552" creationId="{00000000-0000-0000-0000-000000000000}"/>
          </ac:spMkLst>
        </pc:spChg>
      </pc:sldChg>
      <pc:sldChg chg="del">
        <pc:chgData name="Renders Laurien" userId="b1fe827e-203c-4d6c-84c0-320bb16542ac" providerId="ADAL" clId="{3D768125-8963-4823-9E9E-7E67BAB63C48}" dt="2024-02-20T13:25:58.938" v="2317" actId="47"/>
        <pc:sldMkLst>
          <pc:docMk/>
          <pc:sldMk cId="0" sldId="305"/>
        </pc:sldMkLst>
      </pc:sldChg>
      <pc:sldChg chg="del">
        <pc:chgData name="Renders Laurien" userId="b1fe827e-203c-4d6c-84c0-320bb16542ac" providerId="ADAL" clId="{3D768125-8963-4823-9E9E-7E67BAB63C48}" dt="2024-02-20T13:25:58.938" v="2317" actId="47"/>
        <pc:sldMkLst>
          <pc:docMk/>
          <pc:sldMk cId="0" sldId="306"/>
        </pc:sldMkLst>
      </pc:sldChg>
      <pc:sldChg chg="del">
        <pc:chgData name="Renders Laurien" userId="b1fe827e-203c-4d6c-84c0-320bb16542ac" providerId="ADAL" clId="{3D768125-8963-4823-9E9E-7E67BAB63C48}" dt="2024-02-20T13:25:58.938" v="2317" actId="47"/>
        <pc:sldMkLst>
          <pc:docMk/>
          <pc:sldMk cId="0" sldId="307"/>
        </pc:sldMkLst>
      </pc:sldChg>
      <pc:sldChg chg="del">
        <pc:chgData name="Renders Laurien" userId="b1fe827e-203c-4d6c-84c0-320bb16542ac" providerId="ADAL" clId="{3D768125-8963-4823-9E9E-7E67BAB63C48}" dt="2024-02-19T15:10:57.795" v="10" actId="2696"/>
        <pc:sldMkLst>
          <pc:docMk/>
          <pc:sldMk cId="0" sldId="308"/>
        </pc:sldMkLst>
      </pc:sldChg>
      <pc:sldChg chg="modSp mod">
        <pc:chgData name="Renders Laurien" userId="b1fe827e-203c-4d6c-84c0-320bb16542ac" providerId="ADAL" clId="{3D768125-8963-4823-9E9E-7E67BAB63C48}" dt="2024-02-20T13:38:26.659" v="2692" actId="14100"/>
        <pc:sldMkLst>
          <pc:docMk/>
          <pc:sldMk cId="0" sldId="315"/>
        </pc:sldMkLst>
        <pc:spChg chg="mod">
          <ac:chgData name="Renders Laurien" userId="b1fe827e-203c-4d6c-84c0-320bb16542ac" providerId="ADAL" clId="{3D768125-8963-4823-9E9E-7E67BAB63C48}" dt="2024-02-20T13:38:03.258" v="2649" actId="20577"/>
          <ac:spMkLst>
            <pc:docMk/>
            <pc:sldMk cId="0" sldId="315"/>
            <ac:spMk id="1639" creationId="{00000000-0000-0000-0000-000000000000}"/>
          </ac:spMkLst>
        </pc:spChg>
        <pc:spChg chg="mod">
          <ac:chgData name="Renders Laurien" userId="b1fe827e-203c-4d6c-84c0-320bb16542ac" providerId="ADAL" clId="{3D768125-8963-4823-9E9E-7E67BAB63C48}" dt="2024-02-20T13:38:26.659" v="2692" actId="14100"/>
          <ac:spMkLst>
            <pc:docMk/>
            <pc:sldMk cId="0" sldId="315"/>
            <ac:spMk id="1640" creationId="{00000000-0000-0000-0000-000000000000}"/>
          </ac:spMkLst>
        </pc:spChg>
      </pc:sldChg>
      <pc:sldChg chg="add del">
        <pc:chgData name="Renders Laurien" userId="b1fe827e-203c-4d6c-84c0-320bb16542ac" providerId="ADAL" clId="{3D768125-8963-4823-9E9E-7E67BAB63C48}" dt="2024-02-19T15:28:12.583" v="697" actId="2696"/>
        <pc:sldMkLst>
          <pc:docMk/>
          <pc:sldMk cId="0" sldId="320"/>
        </pc:sldMkLst>
      </pc:sldChg>
      <pc:sldChg chg="modSp new mod ord modShow">
        <pc:chgData name="Renders Laurien" userId="b1fe827e-203c-4d6c-84c0-320bb16542ac" providerId="ADAL" clId="{3D768125-8963-4823-9E9E-7E67BAB63C48}" dt="2024-02-20T14:19:38.246" v="3170"/>
        <pc:sldMkLst>
          <pc:docMk/>
          <pc:sldMk cId="1543022515" sldId="321"/>
        </pc:sldMkLst>
        <pc:spChg chg="mod">
          <ac:chgData name="Renders Laurien" userId="b1fe827e-203c-4d6c-84c0-320bb16542ac" providerId="ADAL" clId="{3D768125-8963-4823-9E9E-7E67BAB63C48}" dt="2024-02-19T15:27:29.876" v="677" actId="20577"/>
          <ac:spMkLst>
            <pc:docMk/>
            <pc:sldMk cId="1543022515" sldId="321"/>
            <ac:spMk id="2" creationId="{6DADD2CD-9942-F58C-78C3-09A58D8EC969}"/>
          </ac:spMkLst>
        </pc:spChg>
        <pc:spChg chg="mod">
          <ac:chgData name="Renders Laurien" userId="b1fe827e-203c-4d6c-84c0-320bb16542ac" providerId="ADAL" clId="{3D768125-8963-4823-9E9E-7E67BAB63C48}" dt="2024-02-19T16:21:16.533" v="1460" actId="20577"/>
          <ac:spMkLst>
            <pc:docMk/>
            <pc:sldMk cId="1543022515" sldId="321"/>
            <ac:spMk id="3" creationId="{A4C28B0E-2995-1F55-3E51-F311D977E713}"/>
          </ac:spMkLst>
        </pc:spChg>
      </pc:sldChg>
      <pc:sldChg chg="modSp add mod ord">
        <pc:chgData name="Renders Laurien" userId="b1fe827e-203c-4d6c-84c0-320bb16542ac" providerId="ADAL" clId="{3D768125-8963-4823-9E9E-7E67BAB63C48}" dt="2024-02-20T14:19:38.246" v="3170"/>
        <pc:sldMkLst>
          <pc:docMk/>
          <pc:sldMk cId="907356449" sldId="322"/>
        </pc:sldMkLst>
        <pc:spChg chg="mod">
          <ac:chgData name="Renders Laurien" userId="b1fe827e-203c-4d6c-84c0-320bb16542ac" providerId="ADAL" clId="{3D768125-8963-4823-9E9E-7E67BAB63C48}" dt="2024-02-19T15:27:23.117" v="665" actId="20577"/>
          <ac:spMkLst>
            <pc:docMk/>
            <pc:sldMk cId="907356449" sldId="322"/>
            <ac:spMk id="1393" creationId="{78E773D2-AD7D-C51D-905E-A7A4FBD8A655}"/>
          </ac:spMkLst>
        </pc:spChg>
      </pc:sldChg>
      <pc:sldChg chg="modSp new mod ord">
        <pc:chgData name="Renders Laurien" userId="b1fe827e-203c-4d6c-84c0-320bb16542ac" providerId="ADAL" clId="{3D768125-8963-4823-9E9E-7E67BAB63C48}" dt="2024-02-19T15:12:42.248" v="176" actId="20577"/>
        <pc:sldMkLst>
          <pc:docMk/>
          <pc:sldMk cId="2774561907" sldId="323"/>
        </pc:sldMkLst>
        <pc:spChg chg="mod">
          <ac:chgData name="Renders Laurien" userId="b1fe827e-203c-4d6c-84c0-320bb16542ac" providerId="ADAL" clId="{3D768125-8963-4823-9E9E-7E67BAB63C48}" dt="2024-02-19T15:11:52.458" v="23" actId="20577"/>
          <ac:spMkLst>
            <pc:docMk/>
            <pc:sldMk cId="2774561907" sldId="323"/>
            <ac:spMk id="2" creationId="{E87F8020-4D73-80E5-DD0C-79DDDB07ADF9}"/>
          </ac:spMkLst>
        </pc:spChg>
        <pc:spChg chg="mod">
          <ac:chgData name="Renders Laurien" userId="b1fe827e-203c-4d6c-84c0-320bb16542ac" providerId="ADAL" clId="{3D768125-8963-4823-9E9E-7E67BAB63C48}" dt="2024-02-19T15:12:42.248" v="176" actId="20577"/>
          <ac:spMkLst>
            <pc:docMk/>
            <pc:sldMk cId="2774561907" sldId="323"/>
            <ac:spMk id="3" creationId="{9F32351F-2A9C-25D0-AA38-A3B89BAB0AE6}"/>
          </ac:spMkLst>
        </pc:spChg>
      </pc:sldChg>
      <pc:sldChg chg="modSp new mod ord">
        <pc:chgData name="Renders Laurien" userId="b1fe827e-203c-4d6c-84c0-320bb16542ac" providerId="ADAL" clId="{3D768125-8963-4823-9E9E-7E67BAB63C48}" dt="2024-02-20T14:19:38.246" v="3170"/>
        <pc:sldMkLst>
          <pc:docMk/>
          <pc:sldMk cId="2054755094" sldId="324"/>
        </pc:sldMkLst>
        <pc:spChg chg="mod">
          <ac:chgData name="Renders Laurien" userId="b1fe827e-203c-4d6c-84c0-320bb16542ac" providerId="ADAL" clId="{3D768125-8963-4823-9E9E-7E67BAB63C48}" dt="2024-02-19T15:27:34.371" v="683" actId="20577"/>
          <ac:spMkLst>
            <pc:docMk/>
            <pc:sldMk cId="2054755094" sldId="324"/>
            <ac:spMk id="2" creationId="{AEA70FBA-5CE0-2AC1-C29B-3986962753A8}"/>
          </ac:spMkLst>
        </pc:spChg>
        <pc:spChg chg="mod">
          <ac:chgData name="Renders Laurien" userId="b1fe827e-203c-4d6c-84c0-320bb16542ac" providerId="ADAL" clId="{3D768125-8963-4823-9E9E-7E67BAB63C48}" dt="2024-02-20T13:40:09.933" v="2784" actId="114"/>
          <ac:spMkLst>
            <pc:docMk/>
            <pc:sldMk cId="2054755094" sldId="324"/>
            <ac:spMk id="3" creationId="{7DA535B9-4187-BA2E-5E37-8DC6B828F629}"/>
          </ac:spMkLst>
        </pc:spChg>
      </pc:sldChg>
      <pc:sldChg chg="modSp new mod ord">
        <pc:chgData name="Renders Laurien" userId="b1fe827e-203c-4d6c-84c0-320bb16542ac" providerId="ADAL" clId="{3D768125-8963-4823-9E9E-7E67BAB63C48}" dt="2024-02-20T14:19:38.246" v="3170"/>
        <pc:sldMkLst>
          <pc:docMk/>
          <pc:sldMk cId="1132325016" sldId="325"/>
        </pc:sldMkLst>
        <pc:spChg chg="mod">
          <ac:chgData name="Renders Laurien" userId="b1fe827e-203c-4d6c-84c0-320bb16542ac" providerId="ADAL" clId="{3D768125-8963-4823-9E9E-7E67BAB63C48}" dt="2024-02-19T16:24:11.256" v="1463" actId="20577"/>
          <ac:spMkLst>
            <pc:docMk/>
            <pc:sldMk cId="1132325016" sldId="325"/>
            <ac:spMk id="2" creationId="{F464D387-27EE-9571-0175-684EC95C9622}"/>
          </ac:spMkLst>
        </pc:spChg>
        <pc:spChg chg="mod">
          <ac:chgData name="Renders Laurien" userId="b1fe827e-203c-4d6c-84c0-320bb16542ac" providerId="ADAL" clId="{3D768125-8963-4823-9E9E-7E67BAB63C48}" dt="2024-02-20T13:41:02.969" v="2835" actId="1076"/>
          <ac:spMkLst>
            <pc:docMk/>
            <pc:sldMk cId="1132325016" sldId="325"/>
            <ac:spMk id="3" creationId="{273CA63F-4BE1-00BF-37B5-F6B7B58BCD5F}"/>
          </ac:spMkLst>
        </pc:spChg>
      </pc:sldChg>
      <pc:sldChg chg="modSp new mod ord modShow">
        <pc:chgData name="Renders Laurien" userId="b1fe827e-203c-4d6c-84c0-320bb16542ac" providerId="ADAL" clId="{3D768125-8963-4823-9E9E-7E67BAB63C48}" dt="2024-02-20T14:19:38.246" v="3170"/>
        <pc:sldMkLst>
          <pc:docMk/>
          <pc:sldMk cId="3550521668" sldId="326"/>
        </pc:sldMkLst>
        <pc:spChg chg="mod">
          <ac:chgData name="Renders Laurien" userId="b1fe827e-203c-4d6c-84c0-320bb16542ac" providerId="ADAL" clId="{3D768125-8963-4823-9E9E-7E67BAB63C48}" dt="2024-02-20T13:07:32.528" v="2201" actId="20577"/>
          <ac:spMkLst>
            <pc:docMk/>
            <pc:sldMk cId="3550521668" sldId="326"/>
            <ac:spMk id="2" creationId="{8E93E330-FC80-513F-D61E-AF81240468AB}"/>
          </ac:spMkLst>
        </pc:spChg>
        <pc:spChg chg="mod">
          <ac:chgData name="Renders Laurien" userId="b1fe827e-203c-4d6c-84c0-320bb16542ac" providerId="ADAL" clId="{3D768125-8963-4823-9E9E-7E67BAB63C48}" dt="2024-02-20T13:07:42.330" v="2202"/>
          <ac:spMkLst>
            <pc:docMk/>
            <pc:sldMk cId="3550521668" sldId="326"/>
            <ac:spMk id="3" creationId="{CF55282B-5854-F982-0D18-6AC53E8AEC7C}"/>
          </ac:spMkLst>
        </pc:spChg>
      </pc:sldChg>
      <pc:sldChg chg="new del">
        <pc:chgData name="Renders Laurien" userId="b1fe827e-203c-4d6c-84c0-320bb16542ac" providerId="ADAL" clId="{3D768125-8963-4823-9E9E-7E67BAB63C48}" dt="2024-02-19T15:33:25.075" v="907" actId="47"/>
        <pc:sldMkLst>
          <pc:docMk/>
          <pc:sldMk cId="861738817" sldId="327"/>
        </pc:sldMkLst>
      </pc:sldChg>
      <pc:sldChg chg="modSp new del mod">
        <pc:chgData name="Renders Laurien" userId="b1fe827e-203c-4d6c-84c0-320bb16542ac" providerId="ADAL" clId="{3D768125-8963-4823-9E9E-7E67BAB63C48}" dt="2024-02-20T13:07:44.638" v="2203" actId="47"/>
        <pc:sldMkLst>
          <pc:docMk/>
          <pc:sldMk cId="2710149093" sldId="327"/>
        </pc:sldMkLst>
        <pc:spChg chg="mod">
          <ac:chgData name="Renders Laurien" userId="b1fe827e-203c-4d6c-84c0-320bb16542ac" providerId="ADAL" clId="{3D768125-8963-4823-9E9E-7E67BAB63C48}" dt="2024-02-19T15:33:36.467" v="919" actId="20577"/>
          <ac:spMkLst>
            <pc:docMk/>
            <pc:sldMk cId="2710149093" sldId="327"/>
            <ac:spMk id="2" creationId="{C3E740BC-D1D5-BCE3-67BB-BD085266AAC3}"/>
          </ac:spMkLst>
        </pc:spChg>
        <pc:spChg chg="mod">
          <ac:chgData name="Renders Laurien" userId="b1fe827e-203c-4d6c-84c0-320bb16542ac" providerId="ADAL" clId="{3D768125-8963-4823-9E9E-7E67BAB63C48}" dt="2024-02-19T15:39:40.083" v="1210" actId="20577"/>
          <ac:spMkLst>
            <pc:docMk/>
            <pc:sldMk cId="2710149093" sldId="327"/>
            <ac:spMk id="3" creationId="{0D251940-D9B4-DF7A-1466-8DD428B573A2}"/>
          </ac:spMkLst>
        </pc:spChg>
      </pc:sldChg>
      <pc:sldChg chg="modSp new mod ord modShow">
        <pc:chgData name="Renders Laurien" userId="b1fe827e-203c-4d6c-84c0-320bb16542ac" providerId="ADAL" clId="{3D768125-8963-4823-9E9E-7E67BAB63C48}" dt="2024-02-20T14:19:38.246" v="3170"/>
        <pc:sldMkLst>
          <pc:docMk/>
          <pc:sldMk cId="1505611334" sldId="328"/>
        </pc:sldMkLst>
        <pc:spChg chg="mod">
          <ac:chgData name="Renders Laurien" userId="b1fe827e-203c-4d6c-84c0-320bb16542ac" providerId="ADAL" clId="{3D768125-8963-4823-9E9E-7E67BAB63C48}" dt="2024-02-19T16:24:15.721" v="1479" actId="5793"/>
          <ac:spMkLst>
            <pc:docMk/>
            <pc:sldMk cId="1505611334" sldId="328"/>
            <ac:spMk id="2" creationId="{349E7A84-A787-7F99-E202-2BAB1EB655AC}"/>
          </ac:spMkLst>
        </pc:spChg>
        <pc:spChg chg="mod">
          <ac:chgData name="Renders Laurien" userId="b1fe827e-203c-4d6c-84c0-320bb16542ac" providerId="ADAL" clId="{3D768125-8963-4823-9E9E-7E67BAB63C48}" dt="2024-02-20T13:41:49.365" v="2890" actId="5793"/>
          <ac:spMkLst>
            <pc:docMk/>
            <pc:sldMk cId="1505611334" sldId="328"/>
            <ac:spMk id="3" creationId="{3A1BC465-BEA4-A0C9-9952-7E97C1B67FF0}"/>
          </ac:spMkLst>
        </pc:spChg>
      </pc:sldChg>
      <pc:sldChg chg="new del">
        <pc:chgData name="Renders Laurien" userId="b1fe827e-203c-4d6c-84c0-320bb16542ac" providerId="ADAL" clId="{3D768125-8963-4823-9E9E-7E67BAB63C48}" dt="2024-02-19T16:37:56.812" v="1723" actId="47"/>
        <pc:sldMkLst>
          <pc:docMk/>
          <pc:sldMk cId="272856245" sldId="329"/>
        </pc:sldMkLst>
      </pc:sldChg>
      <pc:sldChg chg="modSp new mod ord">
        <pc:chgData name="Renders Laurien" userId="b1fe827e-203c-4d6c-84c0-320bb16542ac" providerId="ADAL" clId="{3D768125-8963-4823-9E9E-7E67BAB63C48}" dt="2024-02-20T13:37:44.930" v="2640" actId="13926"/>
        <pc:sldMkLst>
          <pc:docMk/>
          <pc:sldMk cId="722892673" sldId="329"/>
        </pc:sldMkLst>
        <pc:spChg chg="mod">
          <ac:chgData name="Renders Laurien" userId="b1fe827e-203c-4d6c-84c0-320bb16542ac" providerId="ADAL" clId="{3D768125-8963-4823-9E9E-7E67BAB63C48}" dt="2024-02-19T16:44:23.822" v="2189" actId="113"/>
          <ac:spMkLst>
            <pc:docMk/>
            <pc:sldMk cId="722892673" sldId="329"/>
            <ac:spMk id="2" creationId="{52E791A3-3061-E297-4B06-DEAD4771FDA6}"/>
          </ac:spMkLst>
        </pc:spChg>
        <pc:spChg chg="mod">
          <ac:chgData name="Renders Laurien" userId="b1fe827e-203c-4d6c-84c0-320bb16542ac" providerId="ADAL" clId="{3D768125-8963-4823-9E9E-7E67BAB63C48}" dt="2024-02-20T13:37:44.930" v="2640" actId="13926"/>
          <ac:spMkLst>
            <pc:docMk/>
            <pc:sldMk cId="722892673" sldId="329"/>
            <ac:spMk id="3" creationId="{FF64EFFB-BA2D-179B-1BD3-F3E830C751E9}"/>
          </ac:spMkLst>
        </pc:spChg>
      </pc:sldChg>
      <pc:sldChg chg="new del">
        <pc:chgData name="Renders Laurien" userId="b1fe827e-203c-4d6c-84c0-320bb16542ac" providerId="ADAL" clId="{3D768125-8963-4823-9E9E-7E67BAB63C48}" dt="2024-02-19T16:25:24.796" v="1481" actId="47"/>
        <pc:sldMkLst>
          <pc:docMk/>
          <pc:sldMk cId="3213856981" sldId="329"/>
        </pc:sldMkLst>
      </pc:sldChg>
      <pc:sldChg chg="addSp delSp modSp new mod ord">
        <pc:chgData name="Renders Laurien" userId="b1fe827e-203c-4d6c-84c0-320bb16542ac" providerId="ADAL" clId="{3D768125-8963-4823-9E9E-7E67BAB63C48}" dt="2024-02-20T14:32:10.562" v="3300" actId="2164"/>
        <pc:sldMkLst>
          <pc:docMk/>
          <pc:sldMk cId="635683179" sldId="330"/>
        </pc:sldMkLst>
        <pc:spChg chg="mod">
          <ac:chgData name="Renders Laurien" userId="b1fe827e-203c-4d6c-84c0-320bb16542ac" providerId="ADAL" clId="{3D768125-8963-4823-9E9E-7E67BAB63C48}" dt="2024-02-20T13:25:05.231" v="2311" actId="20577"/>
          <ac:spMkLst>
            <pc:docMk/>
            <pc:sldMk cId="635683179" sldId="330"/>
            <ac:spMk id="2" creationId="{0F92C7A6-7AAD-501A-15B0-8307AE734CDE}"/>
          </ac:spMkLst>
        </pc:spChg>
        <pc:spChg chg="del">
          <ac:chgData name="Renders Laurien" userId="b1fe827e-203c-4d6c-84c0-320bb16542ac" providerId="ADAL" clId="{3D768125-8963-4823-9E9E-7E67BAB63C48}" dt="2024-02-20T13:24:59.165" v="2297" actId="478"/>
          <ac:spMkLst>
            <pc:docMk/>
            <pc:sldMk cId="635683179" sldId="330"/>
            <ac:spMk id="3" creationId="{9BA74596-75EC-4389-B048-5097AF5023E1}"/>
          </ac:spMkLst>
        </pc:spChg>
        <pc:graphicFrameChg chg="add mod">
          <ac:chgData name="Renders Laurien" userId="b1fe827e-203c-4d6c-84c0-320bb16542ac" providerId="ADAL" clId="{3D768125-8963-4823-9E9E-7E67BAB63C48}" dt="2024-02-20T13:25:14.443" v="2312"/>
          <ac:graphicFrameMkLst>
            <pc:docMk/>
            <pc:sldMk cId="635683179" sldId="330"/>
            <ac:graphicFrameMk id="4" creationId="{97AFAF7E-04DC-914C-BEC1-79AA559DCAC7}"/>
          </ac:graphicFrameMkLst>
        </pc:graphicFrameChg>
        <pc:graphicFrameChg chg="add mod modGraphic">
          <ac:chgData name="Renders Laurien" userId="b1fe827e-203c-4d6c-84c0-320bb16542ac" providerId="ADAL" clId="{3D768125-8963-4823-9E9E-7E67BAB63C48}" dt="2024-02-20T14:32:10.562" v="3300" actId="2164"/>
          <ac:graphicFrameMkLst>
            <pc:docMk/>
            <pc:sldMk cId="635683179" sldId="330"/>
            <ac:graphicFrameMk id="5" creationId="{1A851699-99D0-28AB-845A-1602CB490673}"/>
          </ac:graphicFrameMkLst>
        </pc:graphicFrameChg>
      </pc:sldChg>
      <pc:sldChg chg="add mod modShow">
        <pc:chgData name="Renders Laurien" userId="b1fe827e-203c-4d6c-84c0-320bb16542ac" providerId="ADAL" clId="{3D768125-8963-4823-9E9E-7E67BAB63C48}" dt="2024-02-20T14:12:11.205" v="3167" actId="729"/>
        <pc:sldMkLst>
          <pc:docMk/>
          <pc:sldMk cId="3940252757" sldId="2090649745"/>
        </pc:sldMkLst>
      </pc:sldChg>
      <pc:sldChg chg="add mod modShow">
        <pc:chgData name="Renders Laurien" userId="b1fe827e-203c-4d6c-84c0-320bb16542ac" providerId="ADAL" clId="{3D768125-8963-4823-9E9E-7E67BAB63C48}" dt="2024-02-20T14:12:11.205" v="3167" actId="729"/>
        <pc:sldMkLst>
          <pc:docMk/>
          <pc:sldMk cId="694760368" sldId="2090649746"/>
        </pc:sldMkLst>
      </pc:sldChg>
      <pc:sldChg chg="add mod modShow">
        <pc:chgData name="Renders Laurien" userId="b1fe827e-203c-4d6c-84c0-320bb16542ac" providerId="ADAL" clId="{3D768125-8963-4823-9E9E-7E67BAB63C48}" dt="2024-02-20T14:12:11.205" v="3167" actId="729"/>
        <pc:sldMkLst>
          <pc:docMk/>
          <pc:sldMk cId="127520720" sldId="2090649747"/>
        </pc:sldMkLst>
      </pc:sldChg>
      <pc:sldChg chg="add mod modShow">
        <pc:chgData name="Renders Laurien" userId="b1fe827e-203c-4d6c-84c0-320bb16542ac" providerId="ADAL" clId="{3D768125-8963-4823-9E9E-7E67BAB63C48}" dt="2024-02-20T14:12:11.205" v="3167" actId="729"/>
        <pc:sldMkLst>
          <pc:docMk/>
          <pc:sldMk cId="1794236249" sldId="2090649748"/>
        </pc:sldMkLst>
      </pc:sldChg>
      <pc:sldChg chg="add mod modShow">
        <pc:chgData name="Renders Laurien" userId="b1fe827e-203c-4d6c-84c0-320bb16542ac" providerId="ADAL" clId="{3D768125-8963-4823-9E9E-7E67BAB63C48}" dt="2024-02-20T14:12:11.205" v="3167" actId="729"/>
        <pc:sldMkLst>
          <pc:docMk/>
          <pc:sldMk cId="2958733765" sldId="2090649750"/>
        </pc:sldMkLst>
      </pc:sldChg>
      <pc:sldChg chg="add">
        <pc:chgData name="Renders Laurien" userId="b1fe827e-203c-4d6c-84c0-320bb16542ac" providerId="ADAL" clId="{3D768125-8963-4823-9E9E-7E67BAB63C48}" dt="2024-02-20T13:06:35.412" v="2199"/>
        <pc:sldMkLst>
          <pc:docMk/>
          <pc:sldMk cId="1534946476" sldId="2090649923"/>
        </pc:sldMkLst>
      </pc:sldChg>
      <pc:sldChg chg="add">
        <pc:chgData name="Renders Laurien" userId="b1fe827e-203c-4d6c-84c0-320bb16542ac" providerId="ADAL" clId="{3D768125-8963-4823-9E9E-7E67BAB63C48}" dt="2024-02-20T13:06:35.412" v="2199"/>
        <pc:sldMkLst>
          <pc:docMk/>
          <pc:sldMk cId="4139831938" sldId="2145705885"/>
        </pc:sldMkLst>
      </pc:sldChg>
      <pc:sldChg chg="add">
        <pc:chgData name="Renders Laurien" userId="b1fe827e-203c-4d6c-84c0-320bb16542ac" providerId="ADAL" clId="{3D768125-8963-4823-9E9E-7E67BAB63C48}" dt="2024-02-20T13:06:35.412" v="2199"/>
        <pc:sldMkLst>
          <pc:docMk/>
          <pc:sldMk cId="2239050106" sldId="2145705886"/>
        </pc:sldMkLst>
      </pc:sldChg>
      <pc:sldChg chg="add">
        <pc:chgData name="Renders Laurien" userId="b1fe827e-203c-4d6c-84c0-320bb16542ac" providerId="ADAL" clId="{3D768125-8963-4823-9E9E-7E67BAB63C48}" dt="2024-02-20T13:06:35.412" v="2199"/>
        <pc:sldMkLst>
          <pc:docMk/>
          <pc:sldMk cId="0" sldId="2145705887"/>
        </pc:sldMkLst>
      </pc:sldChg>
      <pc:sldChg chg="add">
        <pc:chgData name="Renders Laurien" userId="b1fe827e-203c-4d6c-84c0-320bb16542ac" providerId="ADAL" clId="{3D768125-8963-4823-9E9E-7E67BAB63C48}" dt="2024-02-20T13:06:35.412" v="2199"/>
        <pc:sldMkLst>
          <pc:docMk/>
          <pc:sldMk cId="2465018098" sldId="2145705888"/>
        </pc:sldMkLst>
      </pc:sldChg>
      <pc:sldChg chg="add">
        <pc:chgData name="Renders Laurien" userId="b1fe827e-203c-4d6c-84c0-320bb16542ac" providerId="ADAL" clId="{3D768125-8963-4823-9E9E-7E67BAB63C48}" dt="2024-02-20T13:06:35.412" v="2199"/>
        <pc:sldMkLst>
          <pc:docMk/>
          <pc:sldMk cId="0" sldId="2145705889"/>
        </pc:sldMkLst>
      </pc:sldChg>
      <pc:sldChg chg="delSp add mod">
        <pc:chgData name="Renders Laurien" userId="b1fe827e-203c-4d6c-84c0-320bb16542ac" providerId="ADAL" clId="{3D768125-8963-4823-9E9E-7E67BAB63C48}" dt="2024-02-20T14:12:24.580" v="3168" actId="478"/>
        <pc:sldMkLst>
          <pc:docMk/>
          <pc:sldMk cId="0" sldId="2145705890"/>
        </pc:sldMkLst>
        <pc:spChg chg="del">
          <ac:chgData name="Renders Laurien" userId="b1fe827e-203c-4d6c-84c0-320bb16542ac" providerId="ADAL" clId="{3D768125-8963-4823-9E9E-7E67BAB63C48}" dt="2024-02-20T14:12:24.580" v="3168" actId="478"/>
          <ac:spMkLst>
            <pc:docMk/>
            <pc:sldMk cId="0" sldId="2145705890"/>
            <ac:spMk id="3" creationId="{CFC4B4EC-F791-2AC9-511D-17097FF865FF}"/>
          </ac:spMkLst>
        </pc:spChg>
      </pc:sldChg>
      <pc:sldChg chg="modSp new mod ord modShow addCm modCm">
        <pc:chgData name="Renders Laurien" userId="b1fe827e-203c-4d6c-84c0-320bb16542ac" providerId="ADAL" clId="{3D768125-8963-4823-9E9E-7E67BAB63C48}" dt="2024-02-20T14:22:13.102" v="3172" actId="729"/>
        <pc:sldMkLst>
          <pc:docMk/>
          <pc:sldMk cId="3283899525" sldId="2145705891"/>
        </pc:sldMkLst>
        <pc:spChg chg="mod">
          <ac:chgData name="Renders Laurien" userId="b1fe827e-203c-4d6c-84c0-320bb16542ac" providerId="ADAL" clId="{3D768125-8963-4823-9E9E-7E67BAB63C48}" dt="2024-02-20T13:42:29.320" v="2899" actId="20577"/>
          <ac:spMkLst>
            <pc:docMk/>
            <pc:sldMk cId="3283899525" sldId="2145705891"/>
            <ac:spMk id="2" creationId="{0D568AA9-5F83-FFAE-62B6-6D231D90D141}"/>
          </ac:spMkLst>
        </pc:spChg>
        <pc:spChg chg="mod">
          <ac:chgData name="Renders Laurien" userId="b1fe827e-203c-4d6c-84c0-320bb16542ac" providerId="ADAL" clId="{3D768125-8963-4823-9E9E-7E67BAB63C48}" dt="2024-02-20T13:44:27.378" v="3032" actId="13926"/>
          <ac:spMkLst>
            <pc:docMk/>
            <pc:sldMk cId="3283899525" sldId="2145705891"/>
            <ac:spMk id="3" creationId="{F7A8DE34-4A1B-8323-FCEB-A465C96D0B02}"/>
          </ac:spMkLst>
        </pc:spChg>
      </pc:sldChg>
      <pc:sldChg chg="modSp new mod ord">
        <pc:chgData name="Renders Laurien" userId="b1fe827e-203c-4d6c-84c0-320bb16542ac" providerId="ADAL" clId="{3D768125-8963-4823-9E9E-7E67BAB63C48}" dt="2024-02-20T14:19:38.246" v="3170"/>
        <pc:sldMkLst>
          <pc:docMk/>
          <pc:sldMk cId="372011562" sldId="2145705892"/>
        </pc:sldMkLst>
        <pc:spChg chg="mod">
          <ac:chgData name="Renders Laurien" userId="b1fe827e-203c-4d6c-84c0-320bb16542ac" providerId="ADAL" clId="{3D768125-8963-4823-9E9E-7E67BAB63C48}" dt="2024-02-20T13:15:30.456" v="2276" actId="20577"/>
          <ac:spMkLst>
            <pc:docMk/>
            <pc:sldMk cId="372011562" sldId="2145705892"/>
            <ac:spMk id="2" creationId="{E417347A-77E9-A13F-BE35-53A435E0467D}"/>
          </ac:spMkLst>
        </pc:spChg>
        <pc:spChg chg="mod">
          <ac:chgData name="Renders Laurien" userId="b1fe827e-203c-4d6c-84c0-320bb16542ac" providerId="ADAL" clId="{3D768125-8963-4823-9E9E-7E67BAB63C48}" dt="2024-02-20T13:40:13.077" v="2785" actId="114"/>
          <ac:spMkLst>
            <pc:docMk/>
            <pc:sldMk cId="372011562" sldId="2145705892"/>
            <ac:spMk id="3" creationId="{DF61CF4B-4974-635F-5A42-304FB27E386F}"/>
          </ac:spMkLst>
        </pc:spChg>
      </pc:sldChg>
      <pc:sldChg chg="new del">
        <pc:chgData name="Renders Laurien" userId="b1fe827e-203c-4d6c-84c0-320bb16542ac" providerId="ADAL" clId="{3D768125-8963-4823-9E9E-7E67BAB63C48}" dt="2024-02-20T13:25:58.938" v="2317" actId="47"/>
        <pc:sldMkLst>
          <pc:docMk/>
          <pc:sldMk cId="846210963" sldId="2145705893"/>
        </pc:sldMkLst>
      </pc:sldChg>
      <pc:sldChg chg="addSp delSp modSp new mod addCm modCm">
        <pc:chgData name="Renders Laurien" userId="b1fe827e-203c-4d6c-84c0-320bb16542ac" providerId="ADAL" clId="{3D768125-8963-4823-9E9E-7E67BAB63C48}" dt="2024-02-20T14:47:13.819" v="3308" actId="1589"/>
        <pc:sldMkLst>
          <pc:docMk/>
          <pc:sldMk cId="871623660" sldId="2145705893"/>
        </pc:sldMkLst>
        <pc:spChg chg="mod">
          <ac:chgData name="Renders Laurien" userId="b1fe827e-203c-4d6c-84c0-320bb16542ac" providerId="ADAL" clId="{3D768125-8963-4823-9E9E-7E67BAB63C48}" dt="2024-02-20T13:26:12.842" v="2346" actId="20577"/>
          <ac:spMkLst>
            <pc:docMk/>
            <pc:sldMk cId="871623660" sldId="2145705893"/>
            <ac:spMk id="2" creationId="{BB6002F0-22FC-4395-0F13-8FC95098C0B3}"/>
          </ac:spMkLst>
        </pc:spChg>
        <pc:spChg chg="del">
          <ac:chgData name="Renders Laurien" userId="b1fe827e-203c-4d6c-84c0-320bb16542ac" providerId="ADAL" clId="{3D768125-8963-4823-9E9E-7E67BAB63C48}" dt="2024-02-20T13:26:22.023" v="2347" actId="478"/>
          <ac:spMkLst>
            <pc:docMk/>
            <pc:sldMk cId="871623660" sldId="2145705893"/>
            <ac:spMk id="3" creationId="{7E19A962-EEAD-6667-1666-BC723D4F6FFB}"/>
          </ac:spMkLst>
        </pc:spChg>
        <pc:graphicFrameChg chg="add mod modGraphic">
          <ac:chgData name="Renders Laurien" userId="b1fe827e-203c-4d6c-84c0-320bb16542ac" providerId="ADAL" clId="{3D768125-8963-4823-9E9E-7E67BAB63C48}" dt="2024-02-20T13:26:39.753" v="2351" actId="1076"/>
          <ac:graphicFrameMkLst>
            <pc:docMk/>
            <pc:sldMk cId="871623660" sldId="2145705893"/>
            <ac:graphicFrameMk id="4" creationId="{90029D61-9855-C855-E2F9-E7165777B1B1}"/>
          </ac:graphicFrameMkLst>
        </pc:graphicFrameChg>
      </pc:sldChg>
      <pc:sldChg chg="addSp delSp modSp new mod">
        <pc:chgData name="Renders Laurien" userId="b1fe827e-203c-4d6c-84c0-320bb16542ac" providerId="ADAL" clId="{3D768125-8963-4823-9E9E-7E67BAB63C48}" dt="2024-02-20T13:27:42.595" v="2401"/>
        <pc:sldMkLst>
          <pc:docMk/>
          <pc:sldMk cId="2077231488" sldId="2145705894"/>
        </pc:sldMkLst>
        <pc:spChg chg="mod">
          <ac:chgData name="Renders Laurien" userId="b1fe827e-203c-4d6c-84c0-320bb16542ac" providerId="ADAL" clId="{3D768125-8963-4823-9E9E-7E67BAB63C48}" dt="2024-02-20T13:27:12.805" v="2399" actId="20577"/>
          <ac:spMkLst>
            <pc:docMk/>
            <pc:sldMk cId="2077231488" sldId="2145705894"/>
            <ac:spMk id="2" creationId="{C65AC70D-899C-04DA-4E48-EA37D10EB0F9}"/>
          </ac:spMkLst>
        </pc:spChg>
        <pc:spChg chg="del">
          <ac:chgData name="Renders Laurien" userId="b1fe827e-203c-4d6c-84c0-320bb16542ac" providerId="ADAL" clId="{3D768125-8963-4823-9E9E-7E67BAB63C48}" dt="2024-02-20T13:27:17.776" v="2400" actId="478"/>
          <ac:spMkLst>
            <pc:docMk/>
            <pc:sldMk cId="2077231488" sldId="2145705894"/>
            <ac:spMk id="3" creationId="{C8663999-80C6-4A4B-26E1-E0B2B4EE0CE4}"/>
          </ac:spMkLst>
        </pc:spChg>
        <pc:graphicFrameChg chg="add mod">
          <ac:chgData name="Renders Laurien" userId="b1fe827e-203c-4d6c-84c0-320bb16542ac" providerId="ADAL" clId="{3D768125-8963-4823-9E9E-7E67BAB63C48}" dt="2024-02-20T13:27:42.595" v="2401"/>
          <ac:graphicFrameMkLst>
            <pc:docMk/>
            <pc:sldMk cId="2077231488" sldId="2145705894"/>
            <ac:graphicFrameMk id="4" creationId="{CBFA8DD3-1822-A5DC-7918-396DCA68DE49}"/>
          </ac:graphicFrameMkLst>
        </pc:graphicFrameChg>
      </pc:sldChg>
      <pc:sldChg chg="addSp delSp modSp new mod">
        <pc:chgData name="Renders Laurien" userId="b1fe827e-203c-4d6c-84c0-320bb16542ac" providerId="ADAL" clId="{3D768125-8963-4823-9E9E-7E67BAB63C48}" dt="2024-02-20T13:31:21.504" v="2607" actId="1076"/>
        <pc:sldMkLst>
          <pc:docMk/>
          <pc:sldMk cId="477996574" sldId="2145705895"/>
        </pc:sldMkLst>
        <pc:spChg chg="mod">
          <ac:chgData name="Renders Laurien" userId="b1fe827e-203c-4d6c-84c0-320bb16542ac" providerId="ADAL" clId="{3D768125-8963-4823-9E9E-7E67BAB63C48}" dt="2024-02-20T13:27:59.032" v="2424" actId="20577"/>
          <ac:spMkLst>
            <pc:docMk/>
            <pc:sldMk cId="477996574" sldId="2145705895"/>
            <ac:spMk id="2" creationId="{76A1E08E-8432-B6A9-E70D-5754749F0E4C}"/>
          </ac:spMkLst>
        </pc:spChg>
        <pc:spChg chg="del">
          <ac:chgData name="Renders Laurien" userId="b1fe827e-203c-4d6c-84c0-320bb16542ac" providerId="ADAL" clId="{3D768125-8963-4823-9E9E-7E67BAB63C48}" dt="2024-02-20T13:29:47.199" v="2592" actId="478"/>
          <ac:spMkLst>
            <pc:docMk/>
            <pc:sldMk cId="477996574" sldId="2145705895"/>
            <ac:spMk id="3" creationId="{1C5E7FC8-4A2D-AE97-2F65-8CBFE1C32D46}"/>
          </ac:spMkLst>
        </pc:spChg>
        <pc:graphicFrameChg chg="add mod modGraphic">
          <ac:chgData name="Renders Laurien" userId="b1fe827e-203c-4d6c-84c0-320bb16542ac" providerId="ADAL" clId="{3D768125-8963-4823-9E9E-7E67BAB63C48}" dt="2024-02-20T13:30:34.214" v="2601" actId="14100"/>
          <ac:graphicFrameMkLst>
            <pc:docMk/>
            <pc:sldMk cId="477996574" sldId="2145705895"/>
            <ac:graphicFrameMk id="4" creationId="{16BF2510-84D8-2C87-C1E1-6CD3238D6115}"/>
          </ac:graphicFrameMkLst>
        </pc:graphicFrameChg>
        <pc:picChg chg="add mod">
          <ac:chgData name="Renders Laurien" userId="b1fe827e-203c-4d6c-84c0-320bb16542ac" providerId="ADAL" clId="{3D768125-8963-4823-9E9E-7E67BAB63C48}" dt="2024-02-20T13:31:21.504" v="2607" actId="1076"/>
          <ac:picMkLst>
            <pc:docMk/>
            <pc:sldMk cId="477996574" sldId="2145705895"/>
            <ac:picMk id="5" creationId="{72AB4471-AB87-C001-AF04-AFD1DA4E203C}"/>
          </ac:picMkLst>
        </pc:picChg>
      </pc:sldChg>
      <pc:sldChg chg="addSp delSp modSp new mod">
        <pc:chgData name="Renders Laurien" userId="b1fe827e-203c-4d6c-84c0-320bb16542ac" providerId="ADAL" clId="{3D768125-8963-4823-9E9E-7E67BAB63C48}" dt="2024-02-20T13:31:59.774" v="2613" actId="1076"/>
        <pc:sldMkLst>
          <pc:docMk/>
          <pc:sldMk cId="2093158542" sldId="2145705896"/>
        </pc:sldMkLst>
        <pc:spChg chg="mod">
          <ac:chgData name="Renders Laurien" userId="b1fe827e-203c-4d6c-84c0-320bb16542ac" providerId="ADAL" clId="{3D768125-8963-4823-9E9E-7E67BAB63C48}" dt="2024-02-20T13:28:09.209" v="2439" actId="20577"/>
          <ac:spMkLst>
            <pc:docMk/>
            <pc:sldMk cId="2093158542" sldId="2145705896"/>
            <ac:spMk id="2" creationId="{F6B3819A-D43E-25EA-A6A7-E26F3DBE62B5}"/>
          </ac:spMkLst>
        </pc:spChg>
        <pc:spChg chg="del">
          <ac:chgData name="Renders Laurien" userId="b1fe827e-203c-4d6c-84c0-320bb16542ac" providerId="ADAL" clId="{3D768125-8963-4823-9E9E-7E67BAB63C48}" dt="2024-02-20T13:31:34.992" v="2608" actId="478"/>
          <ac:spMkLst>
            <pc:docMk/>
            <pc:sldMk cId="2093158542" sldId="2145705896"/>
            <ac:spMk id="3" creationId="{C1A8743D-04D7-D4F6-99FC-28B5C2E99AA3}"/>
          </ac:spMkLst>
        </pc:spChg>
        <pc:graphicFrameChg chg="add mod modGraphic">
          <ac:chgData name="Renders Laurien" userId="b1fe827e-203c-4d6c-84c0-320bb16542ac" providerId="ADAL" clId="{3D768125-8963-4823-9E9E-7E67BAB63C48}" dt="2024-02-20T13:31:59.774" v="2613" actId="1076"/>
          <ac:graphicFrameMkLst>
            <pc:docMk/>
            <pc:sldMk cId="2093158542" sldId="2145705896"/>
            <ac:graphicFrameMk id="4" creationId="{AC0E6CEE-BB28-31CB-CCC9-02EBCFAC8A2F}"/>
          </ac:graphicFrameMkLst>
        </pc:graphicFrameChg>
      </pc:sldChg>
      <pc:sldChg chg="addSp delSp modSp new mod">
        <pc:chgData name="Renders Laurien" userId="b1fe827e-203c-4d6c-84c0-320bb16542ac" providerId="ADAL" clId="{3D768125-8963-4823-9E9E-7E67BAB63C48}" dt="2024-02-20T13:32:49.799" v="2616"/>
        <pc:sldMkLst>
          <pc:docMk/>
          <pc:sldMk cId="2051225234" sldId="2145705897"/>
        </pc:sldMkLst>
        <pc:spChg chg="mod">
          <ac:chgData name="Renders Laurien" userId="b1fe827e-203c-4d6c-84c0-320bb16542ac" providerId="ADAL" clId="{3D768125-8963-4823-9E9E-7E67BAB63C48}" dt="2024-02-20T13:28:22.151" v="2470" actId="20577"/>
          <ac:spMkLst>
            <pc:docMk/>
            <pc:sldMk cId="2051225234" sldId="2145705897"/>
            <ac:spMk id="2" creationId="{AFEAEAB3-A33F-F95B-B4F9-0D26139BB290}"/>
          </ac:spMkLst>
        </pc:spChg>
        <pc:spChg chg="del">
          <ac:chgData name="Renders Laurien" userId="b1fe827e-203c-4d6c-84c0-320bb16542ac" providerId="ADAL" clId="{3D768125-8963-4823-9E9E-7E67BAB63C48}" dt="2024-02-20T13:32:04.448" v="2614" actId="478"/>
          <ac:spMkLst>
            <pc:docMk/>
            <pc:sldMk cId="2051225234" sldId="2145705897"/>
            <ac:spMk id="3" creationId="{20136420-859D-56E2-4283-BFF35A4D2337}"/>
          </ac:spMkLst>
        </pc:spChg>
        <pc:graphicFrameChg chg="add mod">
          <ac:chgData name="Renders Laurien" userId="b1fe827e-203c-4d6c-84c0-320bb16542ac" providerId="ADAL" clId="{3D768125-8963-4823-9E9E-7E67BAB63C48}" dt="2024-02-20T13:32:46.031" v="2615"/>
          <ac:graphicFrameMkLst>
            <pc:docMk/>
            <pc:sldMk cId="2051225234" sldId="2145705897"/>
            <ac:graphicFrameMk id="4" creationId="{5C1E2D5F-EE6C-2FFE-F0BC-E0F9A673F370}"/>
          </ac:graphicFrameMkLst>
        </pc:graphicFrameChg>
        <pc:picChg chg="add">
          <ac:chgData name="Renders Laurien" userId="b1fe827e-203c-4d6c-84c0-320bb16542ac" providerId="ADAL" clId="{3D768125-8963-4823-9E9E-7E67BAB63C48}" dt="2024-02-20T13:32:49.799" v="2616"/>
          <ac:picMkLst>
            <pc:docMk/>
            <pc:sldMk cId="2051225234" sldId="2145705897"/>
            <ac:picMk id="5" creationId="{F1959D58-267E-F753-4F94-83CBF4DAEF08}"/>
          </ac:picMkLst>
        </pc:picChg>
      </pc:sldChg>
      <pc:sldChg chg="addSp delSp modSp new mod">
        <pc:chgData name="Renders Laurien" userId="b1fe827e-203c-4d6c-84c0-320bb16542ac" providerId="ADAL" clId="{3D768125-8963-4823-9E9E-7E67BAB63C48}" dt="2024-02-20T13:33:08.369" v="2619" actId="1076"/>
        <pc:sldMkLst>
          <pc:docMk/>
          <pc:sldMk cId="1331083345" sldId="2145705898"/>
        </pc:sldMkLst>
        <pc:spChg chg="mod">
          <ac:chgData name="Renders Laurien" userId="b1fe827e-203c-4d6c-84c0-320bb16542ac" providerId="ADAL" clId="{3D768125-8963-4823-9E9E-7E67BAB63C48}" dt="2024-02-20T13:28:33.895" v="2495" actId="20577"/>
          <ac:spMkLst>
            <pc:docMk/>
            <pc:sldMk cId="1331083345" sldId="2145705898"/>
            <ac:spMk id="2" creationId="{1CADC583-B9D6-2B73-C615-6D47C76F8834}"/>
          </ac:spMkLst>
        </pc:spChg>
        <pc:spChg chg="del">
          <ac:chgData name="Renders Laurien" userId="b1fe827e-203c-4d6c-84c0-320bb16542ac" providerId="ADAL" clId="{3D768125-8963-4823-9E9E-7E67BAB63C48}" dt="2024-02-20T13:33:00.969" v="2617" actId="478"/>
          <ac:spMkLst>
            <pc:docMk/>
            <pc:sldMk cId="1331083345" sldId="2145705898"/>
            <ac:spMk id="3" creationId="{9FB171E9-47A8-D2FB-1D98-54FA8C6F3E94}"/>
          </ac:spMkLst>
        </pc:spChg>
        <pc:graphicFrameChg chg="add mod">
          <ac:chgData name="Renders Laurien" userId="b1fe827e-203c-4d6c-84c0-320bb16542ac" providerId="ADAL" clId="{3D768125-8963-4823-9E9E-7E67BAB63C48}" dt="2024-02-20T13:33:08.369" v="2619" actId="1076"/>
          <ac:graphicFrameMkLst>
            <pc:docMk/>
            <pc:sldMk cId="1331083345" sldId="2145705898"/>
            <ac:graphicFrameMk id="4" creationId="{4CDBD66E-91CD-F873-98DE-9443006B8B36}"/>
          </ac:graphicFrameMkLst>
        </pc:graphicFrameChg>
      </pc:sldChg>
      <pc:sldChg chg="addSp delSp modSp new mod">
        <pc:chgData name="Renders Laurien" userId="b1fe827e-203c-4d6c-84c0-320bb16542ac" providerId="ADAL" clId="{3D768125-8963-4823-9E9E-7E67BAB63C48}" dt="2024-02-20T13:33:48.823" v="2622" actId="1076"/>
        <pc:sldMkLst>
          <pc:docMk/>
          <pc:sldMk cId="3340996968" sldId="2145705899"/>
        </pc:sldMkLst>
        <pc:spChg chg="mod">
          <ac:chgData name="Renders Laurien" userId="b1fe827e-203c-4d6c-84c0-320bb16542ac" providerId="ADAL" clId="{3D768125-8963-4823-9E9E-7E67BAB63C48}" dt="2024-02-20T13:28:43.503" v="2514" actId="20577"/>
          <ac:spMkLst>
            <pc:docMk/>
            <pc:sldMk cId="3340996968" sldId="2145705899"/>
            <ac:spMk id="2" creationId="{82009999-E48C-3408-34B8-8A26FB0091C2}"/>
          </ac:spMkLst>
        </pc:spChg>
        <pc:spChg chg="del">
          <ac:chgData name="Renders Laurien" userId="b1fe827e-203c-4d6c-84c0-320bb16542ac" providerId="ADAL" clId="{3D768125-8963-4823-9E9E-7E67BAB63C48}" dt="2024-02-20T13:33:34.156" v="2620" actId="478"/>
          <ac:spMkLst>
            <pc:docMk/>
            <pc:sldMk cId="3340996968" sldId="2145705899"/>
            <ac:spMk id="3" creationId="{05673ADA-B31D-A562-550E-82794A6709C8}"/>
          </ac:spMkLst>
        </pc:spChg>
        <pc:graphicFrameChg chg="add mod">
          <ac:chgData name="Renders Laurien" userId="b1fe827e-203c-4d6c-84c0-320bb16542ac" providerId="ADAL" clId="{3D768125-8963-4823-9E9E-7E67BAB63C48}" dt="2024-02-20T13:33:48.823" v="2622" actId="1076"/>
          <ac:graphicFrameMkLst>
            <pc:docMk/>
            <pc:sldMk cId="3340996968" sldId="2145705899"/>
            <ac:graphicFrameMk id="4" creationId="{318CA0A4-1531-689B-035D-3254EDAFE741}"/>
          </ac:graphicFrameMkLst>
        </pc:graphicFrameChg>
      </pc:sldChg>
      <pc:sldChg chg="addSp delSp modSp new mod">
        <pc:chgData name="Renders Laurien" userId="b1fe827e-203c-4d6c-84c0-320bb16542ac" providerId="ADAL" clId="{3D768125-8963-4823-9E9E-7E67BAB63C48}" dt="2024-02-20T13:34:18.247" v="2624"/>
        <pc:sldMkLst>
          <pc:docMk/>
          <pc:sldMk cId="3213814476" sldId="2145705900"/>
        </pc:sldMkLst>
        <pc:spChg chg="mod">
          <ac:chgData name="Renders Laurien" userId="b1fe827e-203c-4d6c-84c0-320bb16542ac" providerId="ADAL" clId="{3D768125-8963-4823-9E9E-7E67BAB63C48}" dt="2024-02-20T13:28:52.302" v="2523" actId="20577"/>
          <ac:spMkLst>
            <pc:docMk/>
            <pc:sldMk cId="3213814476" sldId="2145705900"/>
            <ac:spMk id="2" creationId="{D609BA69-228F-A11C-F5B3-939E76822353}"/>
          </ac:spMkLst>
        </pc:spChg>
        <pc:spChg chg="del">
          <ac:chgData name="Renders Laurien" userId="b1fe827e-203c-4d6c-84c0-320bb16542ac" providerId="ADAL" clId="{3D768125-8963-4823-9E9E-7E67BAB63C48}" dt="2024-02-20T13:34:11.056" v="2623" actId="478"/>
          <ac:spMkLst>
            <pc:docMk/>
            <pc:sldMk cId="3213814476" sldId="2145705900"/>
            <ac:spMk id="3" creationId="{3D3557E6-FF1D-1B2C-6DD4-A848DF845BB9}"/>
          </ac:spMkLst>
        </pc:spChg>
        <pc:graphicFrameChg chg="add mod">
          <ac:chgData name="Renders Laurien" userId="b1fe827e-203c-4d6c-84c0-320bb16542ac" providerId="ADAL" clId="{3D768125-8963-4823-9E9E-7E67BAB63C48}" dt="2024-02-20T13:34:18.247" v="2624"/>
          <ac:graphicFrameMkLst>
            <pc:docMk/>
            <pc:sldMk cId="3213814476" sldId="2145705900"/>
            <ac:graphicFrameMk id="4" creationId="{C80A63B7-D611-CD6D-DE88-EAAA3D3EE47A}"/>
          </ac:graphicFrameMkLst>
        </pc:graphicFrameChg>
      </pc:sldChg>
      <pc:sldChg chg="addSp delSp modSp new mod">
        <pc:chgData name="Renders Laurien" userId="b1fe827e-203c-4d6c-84c0-320bb16542ac" providerId="ADAL" clId="{3D768125-8963-4823-9E9E-7E67BAB63C48}" dt="2024-02-20T13:34:33.460" v="2627" actId="1076"/>
        <pc:sldMkLst>
          <pc:docMk/>
          <pc:sldMk cId="2876513752" sldId="2145705901"/>
        </pc:sldMkLst>
        <pc:spChg chg="mod">
          <ac:chgData name="Renders Laurien" userId="b1fe827e-203c-4d6c-84c0-320bb16542ac" providerId="ADAL" clId="{3D768125-8963-4823-9E9E-7E67BAB63C48}" dt="2024-02-20T13:29:00.804" v="2537" actId="20577"/>
          <ac:spMkLst>
            <pc:docMk/>
            <pc:sldMk cId="2876513752" sldId="2145705901"/>
            <ac:spMk id="2" creationId="{2EB67DAF-E551-0338-652A-7332D574B6A2}"/>
          </ac:spMkLst>
        </pc:spChg>
        <pc:spChg chg="del">
          <ac:chgData name="Renders Laurien" userId="b1fe827e-203c-4d6c-84c0-320bb16542ac" providerId="ADAL" clId="{3D768125-8963-4823-9E9E-7E67BAB63C48}" dt="2024-02-20T13:34:28.337" v="2625" actId="478"/>
          <ac:spMkLst>
            <pc:docMk/>
            <pc:sldMk cId="2876513752" sldId="2145705901"/>
            <ac:spMk id="3" creationId="{6E94B988-3F48-FDD5-BD5D-C82C22807137}"/>
          </ac:spMkLst>
        </pc:spChg>
        <pc:graphicFrameChg chg="add mod">
          <ac:chgData name="Renders Laurien" userId="b1fe827e-203c-4d6c-84c0-320bb16542ac" providerId="ADAL" clId="{3D768125-8963-4823-9E9E-7E67BAB63C48}" dt="2024-02-20T13:34:33.460" v="2627" actId="1076"/>
          <ac:graphicFrameMkLst>
            <pc:docMk/>
            <pc:sldMk cId="2876513752" sldId="2145705901"/>
            <ac:graphicFrameMk id="4" creationId="{3ED8B7DB-59E7-4E6B-7BBE-87D5816530A9}"/>
          </ac:graphicFrameMkLst>
        </pc:graphicFrameChg>
      </pc:sldChg>
      <pc:sldChg chg="addSp delSp modSp new mod">
        <pc:chgData name="Renders Laurien" userId="b1fe827e-203c-4d6c-84c0-320bb16542ac" providerId="ADAL" clId="{3D768125-8963-4823-9E9E-7E67BAB63C48}" dt="2024-02-20T13:34:48.367" v="2630" actId="1076"/>
        <pc:sldMkLst>
          <pc:docMk/>
          <pc:sldMk cId="59381796" sldId="2145705902"/>
        </pc:sldMkLst>
        <pc:spChg chg="mod">
          <ac:chgData name="Renders Laurien" userId="b1fe827e-203c-4d6c-84c0-320bb16542ac" providerId="ADAL" clId="{3D768125-8963-4823-9E9E-7E67BAB63C48}" dt="2024-02-20T13:29:08.882" v="2556" actId="20577"/>
          <ac:spMkLst>
            <pc:docMk/>
            <pc:sldMk cId="59381796" sldId="2145705902"/>
            <ac:spMk id="2" creationId="{9F11663F-9DCE-789A-5422-8CA86F654C1B}"/>
          </ac:spMkLst>
        </pc:spChg>
        <pc:spChg chg="del">
          <ac:chgData name="Renders Laurien" userId="b1fe827e-203c-4d6c-84c0-320bb16542ac" providerId="ADAL" clId="{3D768125-8963-4823-9E9E-7E67BAB63C48}" dt="2024-02-20T13:34:41.565" v="2628" actId="478"/>
          <ac:spMkLst>
            <pc:docMk/>
            <pc:sldMk cId="59381796" sldId="2145705902"/>
            <ac:spMk id="3" creationId="{496441D0-1950-87AB-1471-968D04AA1CEB}"/>
          </ac:spMkLst>
        </pc:spChg>
        <pc:graphicFrameChg chg="add mod">
          <ac:chgData name="Renders Laurien" userId="b1fe827e-203c-4d6c-84c0-320bb16542ac" providerId="ADAL" clId="{3D768125-8963-4823-9E9E-7E67BAB63C48}" dt="2024-02-20T13:34:48.367" v="2630" actId="1076"/>
          <ac:graphicFrameMkLst>
            <pc:docMk/>
            <pc:sldMk cId="59381796" sldId="2145705902"/>
            <ac:graphicFrameMk id="4" creationId="{12C6153F-808A-B791-5EAC-CB6DA7A2F0C1}"/>
          </ac:graphicFrameMkLst>
        </pc:graphicFrameChg>
      </pc:sldChg>
      <pc:sldChg chg="addSp delSp modSp new mod">
        <pc:chgData name="Renders Laurien" userId="b1fe827e-203c-4d6c-84c0-320bb16542ac" providerId="ADAL" clId="{3D768125-8963-4823-9E9E-7E67BAB63C48}" dt="2024-02-20T13:35:09.093" v="2633" actId="1076"/>
        <pc:sldMkLst>
          <pc:docMk/>
          <pc:sldMk cId="2580360771" sldId="2145705903"/>
        </pc:sldMkLst>
        <pc:spChg chg="mod">
          <ac:chgData name="Renders Laurien" userId="b1fe827e-203c-4d6c-84c0-320bb16542ac" providerId="ADAL" clId="{3D768125-8963-4823-9E9E-7E67BAB63C48}" dt="2024-02-20T13:29:20.582" v="2589" actId="20577"/>
          <ac:spMkLst>
            <pc:docMk/>
            <pc:sldMk cId="2580360771" sldId="2145705903"/>
            <ac:spMk id="2" creationId="{6F79E3FF-EE5C-42D0-98FE-5263DFA98F7F}"/>
          </ac:spMkLst>
        </pc:spChg>
        <pc:spChg chg="del">
          <ac:chgData name="Renders Laurien" userId="b1fe827e-203c-4d6c-84c0-320bb16542ac" providerId="ADAL" clId="{3D768125-8963-4823-9E9E-7E67BAB63C48}" dt="2024-02-20T13:35:01.547" v="2631" actId="478"/>
          <ac:spMkLst>
            <pc:docMk/>
            <pc:sldMk cId="2580360771" sldId="2145705903"/>
            <ac:spMk id="3" creationId="{9CFE624D-D132-41E2-6F0F-E6200A6D3372}"/>
          </ac:spMkLst>
        </pc:spChg>
        <pc:graphicFrameChg chg="add mod">
          <ac:chgData name="Renders Laurien" userId="b1fe827e-203c-4d6c-84c0-320bb16542ac" providerId="ADAL" clId="{3D768125-8963-4823-9E9E-7E67BAB63C48}" dt="2024-02-20T13:35:09.093" v="2633" actId="1076"/>
          <ac:graphicFrameMkLst>
            <pc:docMk/>
            <pc:sldMk cId="2580360771" sldId="2145705903"/>
            <ac:graphicFrameMk id="4" creationId="{DE30BE1F-6321-F384-87C7-3B030C507D7C}"/>
          </ac:graphicFrameMkLst>
        </pc:graphicFrameChg>
      </pc:sldChg>
      <pc:sldChg chg="modSp new mod ord modShow">
        <pc:chgData name="Renders Laurien" userId="b1fe827e-203c-4d6c-84c0-320bb16542ac" providerId="ADAL" clId="{3D768125-8963-4823-9E9E-7E67BAB63C48}" dt="2024-02-20T14:22:05.700" v="3171" actId="729"/>
        <pc:sldMkLst>
          <pc:docMk/>
          <pc:sldMk cId="552471965" sldId="2145705904"/>
        </pc:sldMkLst>
        <pc:spChg chg="mod">
          <ac:chgData name="Renders Laurien" userId="b1fe827e-203c-4d6c-84c0-320bb16542ac" providerId="ADAL" clId="{3D768125-8963-4823-9E9E-7E67BAB63C48}" dt="2024-02-20T13:41:29.764" v="2851" actId="20577"/>
          <ac:spMkLst>
            <pc:docMk/>
            <pc:sldMk cId="552471965" sldId="2145705904"/>
            <ac:spMk id="2" creationId="{8F4FFA14-3F09-BB6F-E846-A8079DABF9B2}"/>
          </ac:spMkLst>
        </pc:spChg>
        <pc:spChg chg="mod">
          <ac:chgData name="Renders Laurien" userId="b1fe827e-203c-4d6c-84c0-320bb16542ac" providerId="ADAL" clId="{3D768125-8963-4823-9E9E-7E67BAB63C48}" dt="2024-02-20T13:41:41.014" v="2885" actId="20577"/>
          <ac:spMkLst>
            <pc:docMk/>
            <pc:sldMk cId="552471965" sldId="2145705904"/>
            <ac:spMk id="3" creationId="{F9E2316D-0152-6E52-2311-DF924CD073A7}"/>
          </ac:spMkLst>
        </pc:spChg>
      </pc:sldChg>
      <pc:sldChg chg="new del">
        <pc:chgData name="Renders Laurien" userId="b1fe827e-203c-4d6c-84c0-320bb16542ac" providerId="ADAL" clId="{3D768125-8963-4823-9E9E-7E67BAB63C48}" dt="2024-02-20T13:29:26.384" v="2591" actId="47"/>
        <pc:sldMkLst>
          <pc:docMk/>
          <pc:sldMk cId="1600500220" sldId="2145705904"/>
        </pc:sldMkLst>
      </pc:sldChg>
      <pc:sldChg chg="new del ord">
        <pc:chgData name="Renders Laurien" userId="b1fe827e-203c-4d6c-84c0-320bb16542ac" providerId="ADAL" clId="{3D768125-8963-4823-9E9E-7E67BAB63C48}" dt="2024-02-20T14:09:12.803" v="3106" actId="47"/>
        <pc:sldMkLst>
          <pc:docMk/>
          <pc:sldMk cId="1073172955" sldId="2145705905"/>
        </pc:sldMkLst>
      </pc:sldChg>
      <pc:sldChg chg="modSp new mod ord addCm modCm">
        <pc:chgData name="Renders Laurien" userId="b1fe827e-203c-4d6c-84c0-320bb16542ac" providerId="ADAL" clId="{3D768125-8963-4823-9E9E-7E67BAB63C48}" dt="2024-02-20T14:10:48.842" v="3166" actId="1589"/>
        <pc:sldMkLst>
          <pc:docMk/>
          <pc:sldMk cId="2072079167" sldId="2145705905"/>
        </pc:sldMkLst>
        <pc:spChg chg="mod">
          <ac:chgData name="Renders Laurien" userId="b1fe827e-203c-4d6c-84c0-320bb16542ac" providerId="ADAL" clId="{3D768125-8963-4823-9E9E-7E67BAB63C48}" dt="2024-02-20T14:09:19.020" v="3119" actId="20577"/>
          <ac:spMkLst>
            <pc:docMk/>
            <pc:sldMk cId="2072079167" sldId="2145705905"/>
            <ac:spMk id="2" creationId="{C356C75A-05E5-5A2E-CE10-31E6B9510109}"/>
          </ac:spMkLst>
        </pc:spChg>
        <pc:spChg chg="mod">
          <ac:chgData name="Renders Laurien" userId="b1fe827e-203c-4d6c-84c0-320bb16542ac" providerId="ADAL" clId="{3D768125-8963-4823-9E9E-7E67BAB63C48}" dt="2024-02-20T14:09:28.611" v="3163" actId="20577"/>
          <ac:spMkLst>
            <pc:docMk/>
            <pc:sldMk cId="2072079167" sldId="2145705905"/>
            <ac:spMk id="3" creationId="{AC50466C-468B-AABF-8C79-BD99761D8908}"/>
          </ac:spMkLst>
        </pc:spChg>
      </pc:sldChg>
      <pc:sldChg chg="new del">
        <pc:chgData name="Renders Laurien" userId="b1fe827e-203c-4d6c-84c0-320bb16542ac" providerId="ADAL" clId="{3D768125-8963-4823-9E9E-7E67BAB63C48}" dt="2024-02-20T14:24:11.517" v="3176" actId="680"/>
        <pc:sldMkLst>
          <pc:docMk/>
          <pc:sldMk cId="22869542" sldId="2145705906"/>
        </pc:sldMkLst>
      </pc:sldChg>
      <pc:sldChg chg="new del">
        <pc:chgData name="Renders Laurien" userId="b1fe827e-203c-4d6c-84c0-320bb16542ac" providerId="ADAL" clId="{3D768125-8963-4823-9E9E-7E67BAB63C48}" dt="2024-02-20T14:24:07.298" v="3174" actId="680"/>
        <pc:sldMkLst>
          <pc:docMk/>
          <pc:sldMk cId="1213764687" sldId="2145705906"/>
        </pc:sldMkLst>
      </pc:sldChg>
      <pc:sldMasterChg chg="delSldLayout">
        <pc:chgData name="Renders Laurien" userId="b1fe827e-203c-4d6c-84c0-320bb16542ac" providerId="ADAL" clId="{3D768125-8963-4823-9E9E-7E67BAB63C48}" dt="2024-02-20T13:07:08.737" v="2200" actId="47"/>
        <pc:sldMasterMkLst>
          <pc:docMk/>
          <pc:sldMasterMk cId="2358124496" sldId="2147483660"/>
        </pc:sldMasterMkLst>
        <pc:sldLayoutChg chg="del">
          <pc:chgData name="Renders Laurien" userId="b1fe827e-203c-4d6c-84c0-320bb16542ac" providerId="ADAL" clId="{3D768125-8963-4823-9E9E-7E67BAB63C48}" dt="2024-02-20T13:07:08.737" v="2200" actId="47"/>
          <pc:sldLayoutMkLst>
            <pc:docMk/>
            <pc:sldMasterMk cId="2358124496" sldId="2147483660"/>
            <pc:sldLayoutMk cId="1994298474" sldId="2147483691"/>
          </pc:sldLayoutMkLst>
        </pc:sldLayoutChg>
      </pc:sldMasterChg>
    </pc:docChg>
  </pc:docChgLst>
  <pc:docChgLst>
    <pc:chgData name="Glickman Alain" userId="9c81acf1-e781-4948-9ad8-ac00d11c6028" providerId="ADAL" clId="{2B973624-6349-4D06-88BC-888994A76823}"/>
    <pc:docChg chg="custSel addSld delSld modSld">
      <pc:chgData name="Glickman Alain" userId="9c81acf1-e781-4948-9ad8-ac00d11c6028" providerId="ADAL" clId="{2B973624-6349-4D06-88BC-888994A76823}" dt="2024-02-27T08:58:25.403" v="523" actId="404"/>
      <pc:docMkLst>
        <pc:docMk/>
      </pc:docMkLst>
      <pc:sldChg chg="modSp mod">
        <pc:chgData name="Glickman Alain" userId="9c81acf1-e781-4948-9ad8-ac00d11c6028" providerId="ADAL" clId="{2B973624-6349-4D06-88BC-888994A76823}" dt="2024-02-27T08:57:45.432" v="509" actId="20577"/>
        <pc:sldMkLst>
          <pc:docMk/>
          <pc:sldMk cId="635683179" sldId="330"/>
        </pc:sldMkLst>
        <pc:graphicFrameChg chg="modGraphic">
          <ac:chgData name="Glickman Alain" userId="9c81acf1-e781-4948-9ad8-ac00d11c6028" providerId="ADAL" clId="{2B973624-6349-4D06-88BC-888994A76823}" dt="2024-02-27T08:57:45.432" v="509" actId="20577"/>
          <ac:graphicFrameMkLst>
            <pc:docMk/>
            <pc:sldMk cId="635683179" sldId="330"/>
            <ac:graphicFrameMk id="3" creationId="{7232FEA8-A022-E3DE-0D8E-B4434634881F}"/>
          </ac:graphicFrameMkLst>
        </pc:graphicFrameChg>
      </pc:sldChg>
      <pc:sldChg chg="modSp mod">
        <pc:chgData name="Glickman Alain" userId="9c81acf1-e781-4948-9ad8-ac00d11c6028" providerId="ADAL" clId="{2B973624-6349-4D06-88BC-888994A76823}" dt="2024-02-27T08:49:36.167" v="0" actId="14100"/>
        <pc:sldMkLst>
          <pc:docMk/>
          <pc:sldMk cId="2465018098" sldId="2145705888"/>
        </pc:sldMkLst>
        <pc:spChg chg="mod">
          <ac:chgData name="Glickman Alain" userId="9c81acf1-e781-4948-9ad8-ac00d11c6028" providerId="ADAL" clId="{2B973624-6349-4D06-88BC-888994A76823}" dt="2024-02-27T08:49:36.167" v="0" actId="14100"/>
          <ac:spMkLst>
            <pc:docMk/>
            <pc:sldMk cId="2465018098" sldId="2145705888"/>
            <ac:spMk id="12" creationId="{456EB4FE-6F57-6912-B0D5-431229346601}"/>
          </ac:spMkLst>
        </pc:spChg>
      </pc:sldChg>
      <pc:sldChg chg="modSp mod">
        <pc:chgData name="Glickman Alain" userId="9c81acf1-e781-4948-9ad8-ac00d11c6028" providerId="ADAL" clId="{2B973624-6349-4D06-88BC-888994A76823}" dt="2024-02-27T08:58:25.403" v="523" actId="404"/>
        <pc:sldMkLst>
          <pc:docMk/>
          <pc:sldMk cId="871623660" sldId="2145705893"/>
        </pc:sldMkLst>
        <pc:spChg chg="mod">
          <ac:chgData name="Glickman Alain" userId="9c81acf1-e781-4948-9ad8-ac00d11c6028" providerId="ADAL" clId="{2B973624-6349-4D06-88BC-888994A76823}" dt="2024-02-27T08:58:25.403" v="523" actId="404"/>
          <ac:spMkLst>
            <pc:docMk/>
            <pc:sldMk cId="871623660" sldId="2145705893"/>
            <ac:spMk id="2" creationId="{BB6002F0-22FC-4395-0F13-8FC95098C0B3}"/>
          </ac:spMkLst>
        </pc:spChg>
      </pc:sldChg>
      <pc:sldChg chg="addSp delSp modSp new del mod">
        <pc:chgData name="Glickman Alain" userId="9c81acf1-e781-4948-9ad8-ac00d11c6028" providerId="ADAL" clId="{2B973624-6349-4D06-88BC-888994A76823}" dt="2024-02-27T08:57:49.383" v="510" actId="47"/>
        <pc:sldMkLst>
          <pc:docMk/>
          <pc:sldMk cId="2348454475" sldId="2145705937"/>
        </pc:sldMkLst>
        <pc:spChg chg="del">
          <ac:chgData name="Glickman Alain" userId="9c81acf1-e781-4948-9ad8-ac00d11c6028" providerId="ADAL" clId="{2B973624-6349-4D06-88BC-888994A76823}" dt="2024-02-27T08:55:21.640" v="395" actId="478"/>
          <ac:spMkLst>
            <pc:docMk/>
            <pc:sldMk cId="2348454475" sldId="2145705937"/>
            <ac:spMk id="3" creationId="{ACA38697-78BA-CCBB-D4A1-DA1B7A4BF67C}"/>
          </ac:spMkLst>
        </pc:spChg>
        <pc:graphicFrameChg chg="add mod modGraphic">
          <ac:chgData name="Glickman Alain" userId="9c81acf1-e781-4948-9ad8-ac00d11c6028" providerId="ADAL" clId="{2B973624-6349-4D06-88BC-888994A76823}" dt="2024-02-27T08:56:27.395" v="478" actId="20577"/>
          <ac:graphicFrameMkLst>
            <pc:docMk/>
            <pc:sldMk cId="2348454475" sldId="2145705937"/>
            <ac:graphicFrameMk id="4" creationId="{B7140EAC-C932-F7C6-D47E-2080C6FEF1F6}"/>
          </ac:graphicFrameMkLst>
        </pc:graphicFrameChg>
      </pc:sldChg>
    </pc:docChg>
  </pc:docChgLst>
  <pc:docChgLst>
    <pc:chgData clId="Web-{0B452ACA-1B1F-8911-8500-8DBCD0CCF881}"/>
    <pc:docChg chg="modSld">
      <pc:chgData name="" userId="" providerId="" clId="Web-{0B452ACA-1B1F-8911-8500-8DBCD0CCF881}" dt="2024-07-22T09:00:56.957" v="1" actId="1076"/>
      <pc:docMkLst>
        <pc:docMk/>
      </pc:docMkLst>
      <pc:sldChg chg="modSp">
        <pc:chgData name="" userId="" providerId="" clId="Web-{0B452ACA-1B1F-8911-8500-8DBCD0CCF881}" dt="2024-07-22T09:00:56.957" v="1" actId="1076"/>
        <pc:sldMkLst>
          <pc:docMk/>
          <pc:sldMk cId="4001848492" sldId="2145705937"/>
        </pc:sldMkLst>
        <pc:picChg chg="mod">
          <ac:chgData name="" userId="" providerId="" clId="Web-{0B452ACA-1B1F-8911-8500-8DBCD0CCF881}" dt="2024-07-22T09:00:56.957" v="1" actId="1076"/>
          <ac:picMkLst>
            <pc:docMk/>
            <pc:sldMk cId="4001848492" sldId="2145705937"/>
            <ac:picMk id="5" creationId="{196544D9-4189-8FA2-5B5F-296C84850415}"/>
          </ac:picMkLst>
        </pc:picChg>
      </pc:sldChg>
    </pc:docChg>
  </pc:docChgLst>
  <pc:docChgLst>
    <pc:chgData name="Verbrugge Aline" userId="S::aline.verbrugge@vlaanderen.be::38e90b0a-c2da-403c-be89-d467f5b9de66" providerId="AD" clId="Web-{7850E90E-93E2-B45D-D17F-D7AE7FDD5FC6}"/>
    <pc:docChg chg="addSld delSld modSld">
      <pc:chgData name="Verbrugge Aline" userId="S::aline.verbrugge@vlaanderen.be::38e90b0a-c2da-403c-be89-d467f5b9de66" providerId="AD" clId="Web-{7850E90E-93E2-B45D-D17F-D7AE7FDD5FC6}" dt="2024-02-26T08:43:15.798" v="9" actId="14100"/>
      <pc:docMkLst>
        <pc:docMk/>
      </pc:docMkLst>
      <pc:sldChg chg="addSp delSp modSp">
        <pc:chgData name="Verbrugge Aline" userId="S::aline.verbrugge@vlaanderen.be::38e90b0a-c2da-403c-be89-d467f5b9de66" providerId="AD" clId="Web-{7850E90E-93E2-B45D-D17F-D7AE7FDD5FC6}" dt="2024-02-26T08:41:07.935" v="2"/>
        <pc:sldMkLst>
          <pc:docMk/>
          <pc:sldMk cId="0" sldId="279"/>
        </pc:sldMkLst>
        <pc:spChg chg="add del mod">
          <ac:chgData name="Verbrugge Aline" userId="S::aline.verbrugge@vlaanderen.be::38e90b0a-c2da-403c-be89-d467f5b9de66" providerId="AD" clId="Web-{7850E90E-93E2-B45D-D17F-D7AE7FDD5FC6}" dt="2024-02-26T08:41:07.935" v="2"/>
          <ac:spMkLst>
            <pc:docMk/>
            <pc:sldMk cId="0" sldId="279"/>
            <ac:spMk id="2" creationId="{B77E60CD-A129-9569-B834-E2D7AFFE5AAD}"/>
          </ac:spMkLst>
        </pc:spChg>
      </pc:sldChg>
      <pc:sldChg chg="del addCm">
        <pc:chgData name="Verbrugge Aline" userId="S::aline.verbrugge@vlaanderen.be::38e90b0a-c2da-403c-be89-d467f5b9de66" providerId="AD" clId="Web-{7850E90E-93E2-B45D-D17F-D7AE7FDD5FC6}" dt="2024-02-26T08:41:47.124" v="6"/>
        <pc:sldMkLst>
          <pc:docMk/>
          <pc:sldMk cId="0" sldId="280"/>
        </pc:sldMkLst>
      </pc:sldChg>
      <pc:sldChg chg="addSp delSp modSp add delCm">
        <pc:chgData name="Verbrugge Aline" userId="S::aline.verbrugge@vlaanderen.be::38e90b0a-c2da-403c-be89-d467f5b9de66" providerId="AD" clId="Web-{7850E90E-93E2-B45D-D17F-D7AE7FDD5FC6}" dt="2024-02-26T08:43:15.798" v="9" actId="14100"/>
        <pc:sldMkLst>
          <pc:docMk/>
          <pc:sldMk cId="2054309415" sldId="2145705935"/>
        </pc:sldMkLst>
        <pc:picChg chg="add mod">
          <ac:chgData name="Verbrugge Aline" userId="S::aline.verbrugge@vlaanderen.be::38e90b0a-c2da-403c-be89-d467f5b9de66" providerId="AD" clId="Web-{7850E90E-93E2-B45D-D17F-D7AE7FDD5FC6}" dt="2024-02-26T08:43:15.798" v="9" actId="14100"/>
          <ac:picMkLst>
            <pc:docMk/>
            <pc:sldMk cId="2054309415" sldId="2145705935"/>
            <ac:picMk id="2" creationId="{E7728E04-D0A3-7B65-DC01-00D5358B6E41}"/>
          </ac:picMkLst>
        </pc:picChg>
        <pc:picChg chg="del">
          <ac:chgData name="Verbrugge Aline" userId="S::aline.verbrugge@vlaanderen.be::38e90b0a-c2da-403c-be89-d467f5b9de66" providerId="AD" clId="Web-{7850E90E-93E2-B45D-D17F-D7AE7FDD5FC6}" dt="2024-02-26T08:43:07.923" v="7"/>
          <ac:picMkLst>
            <pc:docMk/>
            <pc:sldMk cId="2054309415" sldId="2145705935"/>
            <ac:picMk id="3" creationId="{B493E82C-0BD0-1D18-BCD4-0B07DEF7AF34}"/>
          </ac:picMkLst>
        </pc:picChg>
      </pc:sldChg>
    </pc:docChg>
  </pc:docChgLst>
  <pc:docChgLst>
    <pc:chgData name="Verbrugge Aline" userId="S::aline.verbrugge@vlaanderen.be::38e90b0a-c2da-403c-be89-d467f5b9de66" providerId="AD" clId="Web-{732FC9DE-7BA2-CA07-D8B7-176D163F0D1F}"/>
    <pc:docChg chg="addSld modSld">
      <pc:chgData name="Verbrugge Aline" userId="S::aline.verbrugge@vlaanderen.be::38e90b0a-c2da-403c-be89-d467f5b9de66" providerId="AD" clId="Web-{732FC9DE-7BA2-CA07-D8B7-176D163F0D1F}" dt="2024-08-19T09:08:42.084" v="262"/>
      <pc:docMkLst>
        <pc:docMk/>
      </pc:docMkLst>
      <pc:sldChg chg="addSp delSp modSp new mod modShow">
        <pc:chgData name="Verbrugge Aline" userId="S::aline.verbrugge@vlaanderen.be::38e90b0a-c2da-403c-be89-d467f5b9de66" providerId="AD" clId="Web-{732FC9DE-7BA2-CA07-D8B7-176D163F0D1F}" dt="2024-08-19T08:58:51.858" v="70" actId="1076"/>
        <pc:sldMkLst>
          <pc:docMk/>
          <pc:sldMk cId="4066554509" sldId="2145705945"/>
        </pc:sldMkLst>
        <pc:spChg chg="add del">
          <ac:chgData name="Verbrugge Aline" userId="S::aline.verbrugge@vlaanderen.be::38e90b0a-c2da-403c-be89-d467f5b9de66" providerId="AD" clId="Web-{732FC9DE-7BA2-CA07-D8B7-176D163F0D1F}" dt="2024-08-19T08:58:04.434" v="34"/>
          <ac:spMkLst>
            <pc:docMk/>
            <pc:sldMk cId="4066554509" sldId="2145705945"/>
            <ac:spMk id="4" creationId="{7319DFF5-F51A-815A-FB25-6194AEB0C931}"/>
          </ac:spMkLst>
        </pc:spChg>
        <pc:spChg chg="add mod">
          <ac:chgData name="Verbrugge Aline" userId="S::aline.verbrugge@vlaanderen.be::38e90b0a-c2da-403c-be89-d467f5b9de66" providerId="AD" clId="Web-{732FC9DE-7BA2-CA07-D8B7-176D163F0D1F}" dt="2024-08-19T08:58:51.858" v="70" actId="1076"/>
          <ac:spMkLst>
            <pc:docMk/>
            <pc:sldMk cId="4066554509" sldId="2145705945"/>
            <ac:spMk id="5" creationId="{8A36296C-D9BC-5D29-495B-97AE6772CCEA}"/>
          </ac:spMkLst>
        </pc:spChg>
        <pc:graphicFrameChg chg="add mod modGraphic">
          <ac:chgData name="Verbrugge Aline" userId="S::aline.verbrugge@vlaanderen.be::38e90b0a-c2da-403c-be89-d467f5b9de66" providerId="AD" clId="Web-{732FC9DE-7BA2-CA07-D8B7-176D163F0D1F}" dt="2024-08-19T08:58:17.357" v="52"/>
          <ac:graphicFrameMkLst>
            <pc:docMk/>
            <pc:sldMk cId="4066554509" sldId="2145705945"/>
            <ac:graphicFrameMk id="3" creationId="{2CD4AA5D-4362-FCA6-16FC-830E26C67003}"/>
          </ac:graphicFrameMkLst>
        </pc:graphicFrameChg>
      </pc:sldChg>
      <pc:sldChg chg="addSp modSp new mod modShow">
        <pc:chgData name="Verbrugge Aline" userId="S::aline.verbrugge@vlaanderen.be::38e90b0a-c2da-403c-be89-d467f5b9de66" providerId="AD" clId="Web-{732FC9DE-7BA2-CA07-D8B7-176D163F0D1F}" dt="2024-08-19T08:57:40.355" v="32"/>
        <pc:sldMkLst>
          <pc:docMk/>
          <pc:sldMk cId="2815356601" sldId="2145705946"/>
        </pc:sldMkLst>
        <pc:graphicFrameChg chg="add mod">
          <ac:chgData name="Verbrugge Aline" userId="S::aline.verbrugge@vlaanderen.be::38e90b0a-c2da-403c-be89-d467f5b9de66" providerId="AD" clId="Web-{732FC9DE-7BA2-CA07-D8B7-176D163F0D1F}" dt="2024-08-19T08:57:09.135" v="30"/>
          <ac:graphicFrameMkLst>
            <pc:docMk/>
            <pc:sldMk cId="2815356601" sldId="2145705946"/>
            <ac:graphicFrameMk id="3" creationId="{7658643C-1971-EDA6-DD4D-2A3B93465B62}"/>
          </ac:graphicFrameMkLst>
        </pc:graphicFrameChg>
      </pc:sldChg>
      <pc:sldChg chg="addSp delSp modSp new">
        <pc:chgData name="Verbrugge Aline" userId="S::aline.verbrugge@vlaanderen.be::38e90b0a-c2da-403c-be89-d467f5b9de66" providerId="AD" clId="Web-{732FC9DE-7BA2-CA07-D8B7-176D163F0D1F}" dt="2024-08-19T09:08:42.084" v="262"/>
        <pc:sldMkLst>
          <pc:docMk/>
          <pc:sldMk cId="1336319298" sldId="2145705947"/>
        </pc:sldMkLst>
        <pc:spChg chg="del">
          <ac:chgData name="Verbrugge Aline" userId="S::aline.verbrugge@vlaanderen.be::38e90b0a-c2da-403c-be89-d467f5b9de66" providerId="AD" clId="Web-{732FC9DE-7BA2-CA07-D8B7-176D163F0D1F}" dt="2024-08-19T09:07:15.049" v="73"/>
          <ac:spMkLst>
            <pc:docMk/>
            <pc:sldMk cId="1336319298" sldId="2145705947"/>
            <ac:spMk id="3" creationId="{2AA95B3B-21EE-266B-AFEE-3316787E64D8}"/>
          </ac:spMkLst>
        </pc:spChg>
        <pc:graphicFrameChg chg="add mod modGraphic">
          <ac:chgData name="Verbrugge Aline" userId="S::aline.verbrugge@vlaanderen.be::38e90b0a-c2da-403c-be89-d467f5b9de66" providerId="AD" clId="Web-{732FC9DE-7BA2-CA07-D8B7-176D163F0D1F}" dt="2024-08-19T09:08:42.084" v="262"/>
          <ac:graphicFrameMkLst>
            <pc:docMk/>
            <pc:sldMk cId="1336319298" sldId="2145705947"/>
            <ac:graphicFrameMk id="5" creationId="{F45FCCAC-50EB-0D2F-5D54-59FFB8062167}"/>
          </ac:graphicFrameMkLst>
        </pc:graphicFrameChg>
      </pc:sldChg>
    </pc:docChg>
  </pc:docChgLst>
  <pc:docChgLst>
    <pc:chgData name="Dassonneville Yaron" userId="f00fbc3b-a7c3-459a-b6dd-9db3be5520da" providerId="ADAL" clId="{6CF18FC2-C1FC-4F1F-8843-C1C546598F99}"/>
    <pc:docChg chg="addSld modSld sldOrd">
      <pc:chgData name="Dassonneville Yaron" userId="f00fbc3b-a7c3-459a-b6dd-9db3be5520da" providerId="ADAL" clId="{6CF18FC2-C1FC-4F1F-8843-C1C546598F99}" dt="2024-09-05T10:44:26.767" v="78" actId="2056"/>
      <pc:docMkLst>
        <pc:docMk/>
      </pc:docMkLst>
      <pc:sldChg chg="modCm">
        <pc:chgData name="Dassonneville Yaron" userId="f00fbc3b-a7c3-459a-b6dd-9db3be5520da" providerId="ADAL" clId="{6CF18FC2-C1FC-4F1F-8843-C1C546598F99}" dt="2024-09-05T10:44:26.767" v="78" actId="2056"/>
        <pc:sldMkLst>
          <pc:docMk/>
          <pc:sldMk cId="482891791" sldId="2145705982"/>
        </pc:sldMkLst>
        <pc:extLst>
          <p:ext xmlns:p="http://schemas.openxmlformats.org/presentationml/2006/main" uri="{D6D511B9-2390-475A-947B-AFAB55BFBCF1}">
            <pc226:cmChg xmlns:pc226="http://schemas.microsoft.com/office/powerpoint/2022/06/main/command" chg="mod">
              <pc226:chgData name="Dassonneville Yaron" userId="f00fbc3b-a7c3-459a-b6dd-9db3be5520da" providerId="ADAL" clId="{6CF18FC2-C1FC-4F1F-8843-C1C546598F99}" dt="2024-09-05T10:44:26.767" v="78" actId="2056"/>
              <pc2:cmMkLst xmlns:pc2="http://schemas.microsoft.com/office/powerpoint/2019/9/main/command">
                <pc:docMk/>
                <pc:sldMk cId="482891791" sldId="2145705982"/>
                <pc2:cmMk id="{58212CAB-1B0C-46E5-9F19-5E02F60743F9}"/>
              </pc2:cmMkLst>
            </pc226:cmChg>
          </p:ext>
        </pc:extLst>
      </pc:sldChg>
      <pc:sldChg chg="addSp modSp new mod ord">
        <pc:chgData name="Dassonneville Yaron" userId="f00fbc3b-a7c3-459a-b6dd-9db3be5520da" providerId="ADAL" clId="{6CF18FC2-C1FC-4F1F-8843-C1C546598F99}" dt="2024-09-04T06:52:44.340" v="77" actId="1038"/>
        <pc:sldMkLst>
          <pc:docMk/>
          <pc:sldMk cId="901736891" sldId="2145705988"/>
        </pc:sldMkLst>
        <pc:spChg chg="mod ord">
          <ac:chgData name="Dassonneville Yaron" userId="f00fbc3b-a7c3-459a-b6dd-9db3be5520da" providerId="ADAL" clId="{6CF18FC2-C1FC-4F1F-8843-C1C546598F99}" dt="2024-09-04T06:52:36.396" v="19" actId="166"/>
          <ac:spMkLst>
            <pc:docMk/>
            <pc:sldMk cId="901736891" sldId="2145705988"/>
            <ac:spMk id="2" creationId="{0246F49D-7F01-3639-34E1-280423BD4F0C}"/>
          </ac:spMkLst>
        </pc:spChg>
        <pc:picChg chg="add mod modCrop">
          <ac:chgData name="Dassonneville Yaron" userId="f00fbc3b-a7c3-459a-b6dd-9db3be5520da" providerId="ADAL" clId="{6CF18FC2-C1FC-4F1F-8843-C1C546598F99}" dt="2024-09-04T06:52:44.340" v="77" actId="1038"/>
          <ac:picMkLst>
            <pc:docMk/>
            <pc:sldMk cId="901736891" sldId="2145705988"/>
            <ac:picMk id="5" creationId="{618BFF7E-97CB-3B2B-5824-78BF6FFC64BE}"/>
          </ac:picMkLst>
        </pc:picChg>
      </pc:sldChg>
    </pc:docChg>
  </pc:docChgLst>
  <pc:docChgLst>
    <pc:chgData name="Verbrugge Aline" userId="S::aline.verbrugge@vlaanderen.be::38e90b0a-c2da-403c-be89-d467f5b9de66" providerId="AD" clId="Web-{DFA3721A-7402-91E6-94A7-29F63309EDE2}"/>
    <pc:docChg chg="addSld delSld">
      <pc:chgData name="Verbrugge Aline" userId="S::aline.verbrugge@vlaanderen.be::38e90b0a-c2da-403c-be89-d467f5b9de66" providerId="AD" clId="Web-{DFA3721A-7402-91E6-94A7-29F63309EDE2}" dt="2024-08-20T13:39:06.775" v="10"/>
      <pc:docMkLst>
        <pc:docMk/>
      </pc:docMkLst>
      <pc:sldChg chg="del">
        <pc:chgData name="Verbrugge Aline" userId="S::aline.verbrugge@vlaanderen.be::38e90b0a-c2da-403c-be89-d467f5b9de66" providerId="AD" clId="Web-{DFA3721A-7402-91E6-94A7-29F63309EDE2}" dt="2024-08-20T13:39:06.775" v="10"/>
        <pc:sldMkLst>
          <pc:docMk/>
          <pc:sldMk cId="0" sldId="314"/>
        </pc:sldMkLst>
      </pc:sldChg>
      <pc:sldChg chg="add">
        <pc:chgData name="Verbrugge Aline" userId="S::aline.verbrugge@vlaanderen.be::38e90b0a-c2da-403c-be89-d467f5b9de66" providerId="AD" clId="Web-{DFA3721A-7402-91E6-94A7-29F63309EDE2}" dt="2024-08-20T13:39:02.993" v="0"/>
        <pc:sldMkLst>
          <pc:docMk/>
          <pc:sldMk cId="3462153821" sldId="2145705955"/>
        </pc:sldMkLst>
      </pc:sldChg>
      <pc:sldChg chg="add">
        <pc:chgData name="Verbrugge Aline" userId="S::aline.verbrugge@vlaanderen.be::38e90b0a-c2da-403c-be89-d467f5b9de66" providerId="AD" clId="Web-{DFA3721A-7402-91E6-94A7-29F63309EDE2}" dt="2024-08-20T13:39:03.025" v="1"/>
        <pc:sldMkLst>
          <pc:docMk/>
          <pc:sldMk cId="1031813074" sldId="2145705956"/>
        </pc:sldMkLst>
      </pc:sldChg>
      <pc:sldChg chg="add">
        <pc:chgData name="Verbrugge Aline" userId="S::aline.verbrugge@vlaanderen.be::38e90b0a-c2da-403c-be89-d467f5b9de66" providerId="AD" clId="Web-{DFA3721A-7402-91E6-94A7-29F63309EDE2}" dt="2024-08-20T13:39:03.040" v="2"/>
        <pc:sldMkLst>
          <pc:docMk/>
          <pc:sldMk cId="2594289222" sldId="2145705957"/>
        </pc:sldMkLst>
      </pc:sldChg>
      <pc:sldChg chg="add">
        <pc:chgData name="Verbrugge Aline" userId="S::aline.verbrugge@vlaanderen.be::38e90b0a-c2da-403c-be89-d467f5b9de66" providerId="AD" clId="Web-{DFA3721A-7402-91E6-94A7-29F63309EDE2}" dt="2024-08-20T13:39:03.072" v="3"/>
        <pc:sldMkLst>
          <pc:docMk/>
          <pc:sldMk cId="107387704" sldId="2145705958"/>
        </pc:sldMkLst>
      </pc:sldChg>
      <pc:sldChg chg="add">
        <pc:chgData name="Verbrugge Aline" userId="S::aline.verbrugge@vlaanderen.be::38e90b0a-c2da-403c-be89-d467f5b9de66" providerId="AD" clId="Web-{DFA3721A-7402-91E6-94A7-29F63309EDE2}" dt="2024-08-20T13:39:03.103" v="4"/>
        <pc:sldMkLst>
          <pc:docMk/>
          <pc:sldMk cId="2334932831" sldId="2145705959"/>
        </pc:sldMkLst>
      </pc:sldChg>
      <pc:sldChg chg="add">
        <pc:chgData name="Verbrugge Aline" userId="S::aline.verbrugge@vlaanderen.be::38e90b0a-c2da-403c-be89-d467f5b9de66" providerId="AD" clId="Web-{DFA3721A-7402-91E6-94A7-29F63309EDE2}" dt="2024-08-20T13:39:03.150" v="5"/>
        <pc:sldMkLst>
          <pc:docMk/>
          <pc:sldMk cId="3710370392" sldId="2145705960"/>
        </pc:sldMkLst>
      </pc:sldChg>
      <pc:sldChg chg="add">
        <pc:chgData name="Verbrugge Aline" userId="S::aline.verbrugge@vlaanderen.be::38e90b0a-c2da-403c-be89-d467f5b9de66" providerId="AD" clId="Web-{DFA3721A-7402-91E6-94A7-29F63309EDE2}" dt="2024-08-20T13:39:03.165" v="6"/>
        <pc:sldMkLst>
          <pc:docMk/>
          <pc:sldMk cId="2302097142" sldId="2145705961"/>
        </pc:sldMkLst>
      </pc:sldChg>
      <pc:sldChg chg="add">
        <pc:chgData name="Verbrugge Aline" userId="S::aline.verbrugge@vlaanderen.be::38e90b0a-c2da-403c-be89-d467f5b9de66" providerId="AD" clId="Web-{DFA3721A-7402-91E6-94A7-29F63309EDE2}" dt="2024-08-20T13:39:03.197" v="7"/>
        <pc:sldMkLst>
          <pc:docMk/>
          <pc:sldMk cId="156477400" sldId="2145705962"/>
        </pc:sldMkLst>
      </pc:sldChg>
      <pc:sldChg chg="add">
        <pc:chgData name="Verbrugge Aline" userId="S::aline.verbrugge@vlaanderen.be::38e90b0a-c2da-403c-be89-d467f5b9de66" providerId="AD" clId="Web-{DFA3721A-7402-91E6-94A7-29F63309EDE2}" dt="2024-08-20T13:39:03.243" v="8"/>
        <pc:sldMkLst>
          <pc:docMk/>
          <pc:sldMk cId="3951903050" sldId="2145705963"/>
        </pc:sldMkLst>
      </pc:sldChg>
      <pc:sldChg chg="add">
        <pc:chgData name="Verbrugge Aline" userId="S::aline.verbrugge@vlaanderen.be::38e90b0a-c2da-403c-be89-d467f5b9de66" providerId="AD" clId="Web-{DFA3721A-7402-91E6-94A7-29F63309EDE2}" dt="2024-08-20T13:39:03.275" v="9"/>
        <pc:sldMkLst>
          <pc:docMk/>
          <pc:sldMk cId="3070845553" sldId="2145705964"/>
        </pc:sldMkLst>
      </pc:sldChg>
    </pc:docChg>
  </pc:docChgLst>
  <pc:docChgLst>
    <pc:chgData name="Verbrugge Aline" userId="38e90b0a-c2da-403c-be89-d467f5b9de66" providerId="ADAL" clId="{77E37E60-23C4-430C-BA74-AD330475D216}"/>
    <pc:docChg chg="delSld modSld">
      <pc:chgData name="Verbrugge Aline" userId="38e90b0a-c2da-403c-be89-d467f5b9de66" providerId="ADAL" clId="{77E37E60-23C4-430C-BA74-AD330475D216}" dt="2024-10-04T14:30:50.174" v="11" actId="20577"/>
      <pc:docMkLst>
        <pc:docMk/>
      </pc:docMkLst>
      <pc:sldChg chg="del">
        <pc:chgData name="Verbrugge Aline" userId="38e90b0a-c2da-403c-be89-d467f5b9de66" providerId="ADAL" clId="{77E37E60-23C4-430C-BA74-AD330475D216}" dt="2024-10-04T14:04:24.531" v="0" actId="47"/>
        <pc:sldMkLst>
          <pc:docMk/>
          <pc:sldMk cId="1931715053" sldId="2145705954"/>
        </pc:sldMkLst>
      </pc:sldChg>
      <pc:sldChg chg="del">
        <pc:chgData name="Verbrugge Aline" userId="38e90b0a-c2da-403c-be89-d467f5b9de66" providerId="ADAL" clId="{77E37E60-23C4-430C-BA74-AD330475D216}" dt="2024-10-04T14:04:24.531" v="0" actId="47"/>
        <pc:sldMkLst>
          <pc:docMk/>
          <pc:sldMk cId="1031813074" sldId="2145705956"/>
        </pc:sldMkLst>
      </pc:sldChg>
      <pc:sldChg chg="del">
        <pc:chgData name="Verbrugge Aline" userId="38e90b0a-c2da-403c-be89-d467f5b9de66" providerId="ADAL" clId="{77E37E60-23C4-430C-BA74-AD330475D216}" dt="2024-10-04T14:04:24.531" v="0" actId="47"/>
        <pc:sldMkLst>
          <pc:docMk/>
          <pc:sldMk cId="2594289222" sldId="2145705957"/>
        </pc:sldMkLst>
      </pc:sldChg>
      <pc:sldChg chg="del">
        <pc:chgData name="Verbrugge Aline" userId="38e90b0a-c2da-403c-be89-d467f5b9de66" providerId="ADAL" clId="{77E37E60-23C4-430C-BA74-AD330475D216}" dt="2024-10-04T14:04:24.531" v="0" actId="47"/>
        <pc:sldMkLst>
          <pc:docMk/>
          <pc:sldMk cId="107387704" sldId="2145705958"/>
        </pc:sldMkLst>
      </pc:sldChg>
      <pc:sldChg chg="del">
        <pc:chgData name="Verbrugge Aline" userId="38e90b0a-c2da-403c-be89-d467f5b9de66" providerId="ADAL" clId="{77E37E60-23C4-430C-BA74-AD330475D216}" dt="2024-10-04T14:04:24.531" v="0" actId="47"/>
        <pc:sldMkLst>
          <pc:docMk/>
          <pc:sldMk cId="2334932831" sldId="2145705959"/>
        </pc:sldMkLst>
      </pc:sldChg>
      <pc:sldChg chg="del">
        <pc:chgData name="Verbrugge Aline" userId="38e90b0a-c2da-403c-be89-d467f5b9de66" providerId="ADAL" clId="{77E37E60-23C4-430C-BA74-AD330475D216}" dt="2024-10-04T14:04:24.531" v="0" actId="47"/>
        <pc:sldMkLst>
          <pc:docMk/>
          <pc:sldMk cId="3710370392" sldId="2145705960"/>
        </pc:sldMkLst>
      </pc:sldChg>
      <pc:sldChg chg="del">
        <pc:chgData name="Verbrugge Aline" userId="38e90b0a-c2da-403c-be89-d467f5b9de66" providerId="ADAL" clId="{77E37E60-23C4-430C-BA74-AD330475D216}" dt="2024-10-04T14:04:24.531" v="0" actId="47"/>
        <pc:sldMkLst>
          <pc:docMk/>
          <pc:sldMk cId="2302097142" sldId="2145705961"/>
        </pc:sldMkLst>
      </pc:sldChg>
      <pc:sldChg chg="del">
        <pc:chgData name="Verbrugge Aline" userId="38e90b0a-c2da-403c-be89-d467f5b9de66" providerId="ADAL" clId="{77E37E60-23C4-430C-BA74-AD330475D216}" dt="2024-10-04T14:04:24.531" v="0" actId="47"/>
        <pc:sldMkLst>
          <pc:docMk/>
          <pc:sldMk cId="156477400" sldId="2145705962"/>
        </pc:sldMkLst>
      </pc:sldChg>
      <pc:sldChg chg="del">
        <pc:chgData name="Verbrugge Aline" userId="38e90b0a-c2da-403c-be89-d467f5b9de66" providerId="ADAL" clId="{77E37E60-23C4-430C-BA74-AD330475D216}" dt="2024-10-04T14:04:24.531" v="0" actId="47"/>
        <pc:sldMkLst>
          <pc:docMk/>
          <pc:sldMk cId="3951903050" sldId="2145705963"/>
        </pc:sldMkLst>
      </pc:sldChg>
      <pc:sldChg chg="del">
        <pc:chgData name="Verbrugge Aline" userId="38e90b0a-c2da-403c-be89-d467f5b9de66" providerId="ADAL" clId="{77E37E60-23C4-430C-BA74-AD330475D216}" dt="2024-10-04T14:04:24.531" v="0" actId="47"/>
        <pc:sldMkLst>
          <pc:docMk/>
          <pc:sldMk cId="3070845553" sldId="2145705964"/>
        </pc:sldMkLst>
      </pc:sldChg>
      <pc:sldChg chg="del">
        <pc:chgData name="Verbrugge Aline" userId="38e90b0a-c2da-403c-be89-d467f5b9de66" providerId="ADAL" clId="{77E37E60-23C4-430C-BA74-AD330475D216}" dt="2024-10-04T14:04:24.531" v="0" actId="47"/>
        <pc:sldMkLst>
          <pc:docMk/>
          <pc:sldMk cId="1173041560" sldId="2145705966"/>
        </pc:sldMkLst>
      </pc:sldChg>
      <pc:sldChg chg="del">
        <pc:chgData name="Verbrugge Aline" userId="38e90b0a-c2da-403c-be89-d467f5b9de66" providerId="ADAL" clId="{77E37E60-23C4-430C-BA74-AD330475D216}" dt="2024-10-04T14:04:24.531" v="0" actId="47"/>
        <pc:sldMkLst>
          <pc:docMk/>
          <pc:sldMk cId="97274477" sldId="2145705967"/>
        </pc:sldMkLst>
      </pc:sldChg>
      <pc:sldChg chg="del">
        <pc:chgData name="Verbrugge Aline" userId="38e90b0a-c2da-403c-be89-d467f5b9de66" providerId="ADAL" clId="{77E37E60-23C4-430C-BA74-AD330475D216}" dt="2024-10-04T14:04:24.531" v="0" actId="47"/>
        <pc:sldMkLst>
          <pc:docMk/>
          <pc:sldMk cId="360453256" sldId="2145705968"/>
        </pc:sldMkLst>
      </pc:sldChg>
      <pc:sldChg chg="del">
        <pc:chgData name="Verbrugge Aline" userId="38e90b0a-c2da-403c-be89-d467f5b9de66" providerId="ADAL" clId="{77E37E60-23C4-430C-BA74-AD330475D216}" dt="2024-10-04T14:04:24.531" v="0" actId="47"/>
        <pc:sldMkLst>
          <pc:docMk/>
          <pc:sldMk cId="4151645486" sldId="2145705969"/>
        </pc:sldMkLst>
      </pc:sldChg>
      <pc:sldChg chg="del">
        <pc:chgData name="Verbrugge Aline" userId="38e90b0a-c2da-403c-be89-d467f5b9de66" providerId="ADAL" clId="{77E37E60-23C4-430C-BA74-AD330475D216}" dt="2024-10-04T14:04:24.531" v="0" actId="47"/>
        <pc:sldMkLst>
          <pc:docMk/>
          <pc:sldMk cId="1186257767" sldId="2145705973"/>
        </pc:sldMkLst>
      </pc:sldChg>
      <pc:sldChg chg="del">
        <pc:chgData name="Verbrugge Aline" userId="38e90b0a-c2da-403c-be89-d467f5b9de66" providerId="ADAL" clId="{77E37E60-23C4-430C-BA74-AD330475D216}" dt="2024-10-04T14:04:24.531" v="0" actId="47"/>
        <pc:sldMkLst>
          <pc:docMk/>
          <pc:sldMk cId="2886992072" sldId="2145705974"/>
        </pc:sldMkLst>
      </pc:sldChg>
      <pc:sldChg chg="del">
        <pc:chgData name="Verbrugge Aline" userId="38e90b0a-c2da-403c-be89-d467f5b9de66" providerId="ADAL" clId="{77E37E60-23C4-430C-BA74-AD330475D216}" dt="2024-10-04T14:04:24.531" v="0" actId="47"/>
        <pc:sldMkLst>
          <pc:docMk/>
          <pc:sldMk cId="2304759376" sldId="2145705976"/>
        </pc:sldMkLst>
      </pc:sldChg>
      <pc:sldChg chg="del">
        <pc:chgData name="Verbrugge Aline" userId="38e90b0a-c2da-403c-be89-d467f5b9de66" providerId="ADAL" clId="{77E37E60-23C4-430C-BA74-AD330475D216}" dt="2024-10-04T14:04:24.531" v="0" actId="47"/>
        <pc:sldMkLst>
          <pc:docMk/>
          <pc:sldMk cId="2534124233" sldId="2145705977"/>
        </pc:sldMkLst>
      </pc:sldChg>
      <pc:sldChg chg="del">
        <pc:chgData name="Verbrugge Aline" userId="38e90b0a-c2da-403c-be89-d467f5b9de66" providerId="ADAL" clId="{77E37E60-23C4-430C-BA74-AD330475D216}" dt="2024-10-04T14:04:24.531" v="0" actId="47"/>
        <pc:sldMkLst>
          <pc:docMk/>
          <pc:sldMk cId="3935644320" sldId="2145705978"/>
        </pc:sldMkLst>
      </pc:sldChg>
      <pc:sldChg chg="del">
        <pc:chgData name="Verbrugge Aline" userId="38e90b0a-c2da-403c-be89-d467f5b9de66" providerId="ADAL" clId="{77E37E60-23C4-430C-BA74-AD330475D216}" dt="2024-10-04T14:04:24.531" v="0" actId="47"/>
        <pc:sldMkLst>
          <pc:docMk/>
          <pc:sldMk cId="3770368590" sldId="2145705980"/>
        </pc:sldMkLst>
      </pc:sldChg>
      <pc:sldChg chg="del">
        <pc:chgData name="Verbrugge Aline" userId="38e90b0a-c2da-403c-be89-d467f5b9de66" providerId="ADAL" clId="{77E37E60-23C4-430C-BA74-AD330475D216}" dt="2024-10-04T14:04:24.531" v="0" actId="47"/>
        <pc:sldMkLst>
          <pc:docMk/>
          <pc:sldMk cId="3581929428" sldId="2145705981"/>
        </pc:sldMkLst>
      </pc:sldChg>
      <pc:sldChg chg="del">
        <pc:chgData name="Verbrugge Aline" userId="38e90b0a-c2da-403c-be89-d467f5b9de66" providerId="ADAL" clId="{77E37E60-23C4-430C-BA74-AD330475D216}" dt="2024-10-04T14:04:24.531" v="0" actId="47"/>
        <pc:sldMkLst>
          <pc:docMk/>
          <pc:sldMk cId="482891791" sldId="2145705982"/>
        </pc:sldMkLst>
      </pc:sldChg>
      <pc:sldChg chg="del">
        <pc:chgData name="Verbrugge Aline" userId="38e90b0a-c2da-403c-be89-d467f5b9de66" providerId="ADAL" clId="{77E37E60-23C4-430C-BA74-AD330475D216}" dt="2024-10-04T14:04:24.531" v="0" actId="47"/>
        <pc:sldMkLst>
          <pc:docMk/>
          <pc:sldMk cId="189153756" sldId="2145705984"/>
        </pc:sldMkLst>
      </pc:sldChg>
      <pc:sldChg chg="del">
        <pc:chgData name="Verbrugge Aline" userId="38e90b0a-c2da-403c-be89-d467f5b9de66" providerId="ADAL" clId="{77E37E60-23C4-430C-BA74-AD330475D216}" dt="2024-10-04T14:04:24.531" v="0" actId="47"/>
        <pc:sldMkLst>
          <pc:docMk/>
          <pc:sldMk cId="46657257" sldId="2145705986"/>
        </pc:sldMkLst>
      </pc:sldChg>
      <pc:sldChg chg="del">
        <pc:chgData name="Verbrugge Aline" userId="38e90b0a-c2da-403c-be89-d467f5b9de66" providerId="ADAL" clId="{77E37E60-23C4-430C-BA74-AD330475D216}" dt="2024-10-04T14:04:24.531" v="0" actId="47"/>
        <pc:sldMkLst>
          <pc:docMk/>
          <pc:sldMk cId="901736891" sldId="2145705988"/>
        </pc:sldMkLst>
      </pc:sldChg>
      <pc:sldChg chg="del">
        <pc:chgData name="Verbrugge Aline" userId="38e90b0a-c2da-403c-be89-d467f5b9de66" providerId="ADAL" clId="{77E37E60-23C4-430C-BA74-AD330475D216}" dt="2024-10-04T14:04:24.531" v="0" actId="47"/>
        <pc:sldMkLst>
          <pc:docMk/>
          <pc:sldMk cId="1601944785" sldId="2145705989"/>
        </pc:sldMkLst>
      </pc:sldChg>
      <pc:sldChg chg="del">
        <pc:chgData name="Verbrugge Aline" userId="38e90b0a-c2da-403c-be89-d467f5b9de66" providerId="ADAL" clId="{77E37E60-23C4-430C-BA74-AD330475D216}" dt="2024-10-04T14:04:24.531" v="0" actId="47"/>
        <pc:sldMkLst>
          <pc:docMk/>
          <pc:sldMk cId="2346373535" sldId="2145705990"/>
        </pc:sldMkLst>
      </pc:sldChg>
      <pc:sldChg chg="del">
        <pc:chgData name="Verbrugge Aline" userId="38e90b0a-c2da-403c-be89-d467f5b9de66" providerId="ADAL" clId="{77E37E60-23C4-430C-BA74-AD330475D216}" dt="2024-10-04T14:04:24.531" v="0" actId="47"/>
        <pc:sldMkLst>
          <pc:docMk/>
          <pc:sldMk cId="1746244937" sldId="2145705991"/>
        </pc:sldMkLst>
      </pc:sldChg>
      <pc:sldChg chg="del">
        <pc:chgData name="Verbrugge Aline" userId="38e90b0a-c2da-403c-be89-d467f5b9de66" providerId="ADAL" clId="{77E37E60-23C4-430C-BA74-AD330475D216}" dt="2024-10-04T14:04:24.531" v="0" actId="47"/>
        <pc:sldMkLst>
          <pc:docMk/>
          <pc:sldMk cId="3573738726" sldId="2145705993"/>
        </pc:sldMkLst>
      </pc:sldChg>
      <pc:sldChg chg="modSp mod">
        <pc:chgData name="Verbrugge Aline" userId="38e90b0a-c2da-403c-be89-d467f5b9de66" providerId="ADAL" clId="{77E37E60-23C4-430C-BA74-AD330475D216}" dt="2024-10-04T14:11:07.110" v="10" actId="20577"/>
        <pc:sldMkLst>
          <pc:docMk/>
          <pc:sldMk cId="3793624239" sldId="2145706031"/>
        </pc:sldMkLst>
        <pc:spChg chg="mod">
          <ac:chgData name="Verbrugge Aline" userId="38e90b0a-c2da-403c-be89-d467f5b9de66" providerId="ADAL" clId="{77E37E60-23C4-430C-BA74-AD330475D216}" dt="2024-10-04T14:11:07.110" v="10" actId="20577"/>
          <ac:spMkLst>
            <pc:docMk/>
            <pc:sldMk cId="3793624239" sldId="2145706031"/>
            <ac:spMk id="9" creationId="{510A4B59-8585-028E-4F32-1B0BFAAC665E}"/>
          </ac:spMkLst>
        </pc:spChg>
      </pc:sldChg>
      <pc:sldChg chg="modSp mod">
        <pc:chgData name="Verbrugge Aline" userId="38e90b0a-c2da-403c-be89-d467f5b9de66" providerId="ADAL" clId="{77E37E60-23C4-430C-BA74-AD330475D216}" dt="2024-10-04T14:30:50.174" v="11" actId="20577"/>
        <pc:sldMkLst>
          <pc:docMk/>
          <pc:sldMk cId="2127613769" sldId="2145706035"/>
        </pc:sldMkLst>
        <pc:spChg chg="mod">
          <ac:chgData name="Verbrugge Aline" userId="38e90b0a-c2da-403c-be89-d467f5b9de66" providerId="ADAL" clId="{77E37E60-23C4-430C-BA74-AD330475D216}" dt="2024-10-04T14:30:50.174" v="11" actId="20577"/>
          <ac:spMkLst>
            <pc:docMk/>
            <pc:sldMk cId="2127613769" sldId="2145706035"/>
            <ac:spMk id="9" creationId="{510A4B59-8585-028E-4F32-1B0BFAAC665E}"/>
          </ac:spMkLst>
        </pc:spChg>
      </pc:sldChg>
    </pc:docChg>
  </pc:docChgLst>
  <pc:docChgLst>
    <pc:chgData name="De Cock Jitse" userId="9cc8e242-c866-4cc7-a24e-e9b48782583a" providerId="ADAL" clId="{E2ACF6E5-5A3F-4E8E-A648-5A0B74ECB6C9}"/>
    <pc:docChg chg="custSel modSld sldOrd">
      <pc:chgData name="De Cock Jitse" userId="9cc8e242-c866-4cc7-a24e-e9b48782583a" providerId="ADAL" clId="{E2ACF6E5-5A3F-4E8E-A648-5A0B74ECB6C9}" dt="2024-02-27T11:29:49.755" v="30"/>
      <pc:docMkLst>
        <pc:docMk/>
      </pc:docMkLst>
      <pc:sldChg chg="addCm modCm">
        <pc:chgData name="De Cock Jitse" userId="9cc8e242-c866-4cc7-a24e-e9b48782583a" providerId="ADAL" clId="{E2ACF6E5-5A3F-4E8E-A648-5A0B74ECB6C9}" dt="2024-02-26T07:20:28.143" v="1"/>
        <pc:sldMkLst>
          <pc:docMk/>
          <pc:sldMk cId="0" sldId="280"/>
        </pc:sldMkLst>
      </pc:sldChg>
      <pc:sldChg chg="modSp mod ord modShow">
        <pc:chgData name="De Cock Jitse" userId="9cc8e242-c866-4cc7-a24e-e9b48782583a" providerId="ADAL" clId="{E2ACF6E5-5A3F-4E8E-A648-5A0B74ECB6C9}" dt="2024-02-27T11:29:49.755" v="30"/>
        <pc:sldMkLst>
          <pc:docMk/>
          <pc:sldMk cId="0" sldId="2145705921"/>
        </pc:sldMkLst>
        <pc:spChg chg="mod">
          <ac:chgData name="De Cock Jitse" userId="9cc8e242-c866-4cc7-a24e-e9b48782583a" providerId="ADAL" clId="{E2ACF6E5-5A3F-4E8E-A648-5A0B74ECB6C9}" dt="2024-02-27T11:29:42.851" v="27" actId="20577"/>
          <ac:spMkLst>
            <pc:docMk/>
            <pc:sldMk cId="0" sldId="2145705921"/>
            <ac:spMk id="926" creationId="{00000000-0000-0000-0000-000000000000}"/>
          </ac:spMkLst>
        </pc:spChg>
      </pc:sldChg>
    </pc:docChg>
  </pc:docChgLst>
  <pc:docChgLst>
    <pc:chgData name="Heyvaert Pieter" userId="544213a0-205d-4588-981f-53bf17158247" providerId="ADAL" clId="{F4784F0D-3EE9-A642-BE12-4A2A61EE0B74}"/>
    <pc:docChg chg="undo custSel modSld">
      <pc:chgData name="Heyvaert Pieter" userId="544213a0-205d-4588-981f-53bf17158247" providerId="ADAL" clId="{F4784F0D-3EE9-A642-BE12-4A2A61EE0B74}" dt="2024-09-30T05:50:29.412" v="406" actId="478"/>
      <pc:docMkLst>
        <pc:docMk/>
      </pc:docMkLst>
      <pc:sldChg chg="addSp delSp modSp mod">
        <pc:chgData name="Heyvaert Pieter" userId="544213a0-205d-4588-981f-53bf17158247" providerId="ADAL" clId="{F4784F0D-3EE9-A642-BE12-4A2A61EE0B74}" dt="2024-09-30T05:48:04.179" v="371" actId="1076"/>
        <pc:sldMkLst>
          <pc:docMk/>
          <pc:sldMk cId="840586872" sldId="2145706004"/>
        </pc:sldMkLst>
        <pc:picChg chg="add mod">
          <ac:chgData name="Heyvaert Pieter" userId="544213a0-205d-4588-981f-53bf17158247" providerId="ADAL" clId="{F4784F0D-3EE9-A642-BE12-4A2A61EE0B74}" dt="2024-09-30T05:48:04.179" v="371" actId="1076"/>
          <ac:picMkLst>
            <pc:docMk/>
            <pc:sldMk cId="840586872" sldId="2145706004"/>
            <ac:picMk id="3" creationId="{5B97F172-026F-8E86-67FC-E70C475475BC}"/>
          </ac:picMkLst>
        </pc:picChg>
        <pc:picChg chg="del">
          <ac:chgData name="Heyvaert Pieter" userId="544213a0-205d-4588-981f-53bf17158247" providerId="ADAL" clId="{F4784F0D-3EE9-A642-BE12-4A2A61EE0B74}" dt="2024-09-30T05:47:55.749" v="366" actId="478"/>
          <ac:picMkLst>
            <pc:docMk/>
            <pc:sldMk cId="840586872" sldId="2145706004"/>
            <ac:picMk id="4" creationId="{4EBF3BFF-EAA9-50F0-346B-84D4E1CEBA96}"/>
          </ac:picMkLst>
        </pc:picChg>
      </pc:sldChg>
      <pc:sldChg chg="addSp delSp modSp mod">
        <pc:chgData name="Heyvaert Pieter" userId="544213a0-205d-4588-981f-53bf17158247" providerId="ADAL" clId="{F4784F0D-3EE9-A642-BE12-4A2A61EE0B74}" dt="2024-09-30T05:45:50.411" v="358" actId="1076"/>
        <pc:sldMkLst>
          <pc:docMk/>
          <pc:sldMk cId="2135163903" sldId="2145706012"/>
        </pc:sldMkLst>
        <pc:picChg chg="add mod">
          <ac:chgData name="Heyvaert Pieter" userId="544213a0-205d-4588-981f-53bf17158247" providerId="ADAL" clId="{F4784F0D-3EE9-A642-BE12-4A2A61EE0B74}" dt="2024-09-30T05:45:50.411" v="358" actId="1076"/>
          <ac:picMkLst>
            <pc:docMk/>
            <pc:sldMk cId="2135163903" sldId="2145706012"/>
            <ac:picMk id="3" creationId="{90CFA8F2-6424-B565-0078-43B7E4C11C43}"/>
          </ac:picMkLst>
        </pc:picChg>
        <pc:picChg chg="del">
          <ac:chgData name="Heyvaert Pieter" userId="544213a0-205d-4588-981f-53bf17158247" providerId="ADAL" clId="{F4784F0D-3EE9-A642-BE12-4A2A61EE0B74}" dt="2024-09-30T05:45:47.534" v="357" actId="478"/>
          <ac:picMkLst>
            <pc:docMk/>
            <pc:sldMk cId="2135163903" sldId="2145706012"/>
            <ac:picMk id="4" creationId="{B3E5068C-C86C-56FB-C030-C4A99944683B}"/>
          </ac:picMkLst>
        </pc:picChg>
      </pc:sldChg>
      <pc:sldChg chg="modSp mod">
        <pc:chgData name="Heyvaert Pieter" userId="544213a0-205d-4588-981f-53bf17158247" providerId="ADAL" clId="{F4784F0D-3EE9-A642-BE12-4A2A61EE0B74}" dt="2024-09-27T10:54:35.584" v="10" actId="1076"/>
        <pc:sldMkLst>
          <pc:docMk/>
          <pc:sldMk cId="2711889056" sldId="2145706013"/>
        </pc:sldMkLst>
        <pc:spChg chg="mod">
          <ac:chgData name="Heyvaert Pieter" userId="544213a0-205d-4588-981f-53bf17158247" providerId="ADAL" clId="{F4784F0D-3EE9-A642-BE12-4A2A61EE0B74}" dt="2024-09-27T10:54:32.017" v="9" actId="14100"/>
          <ac:spMkLst>
            <pc:docMk/>
            <pc:sldMk cId="2711889056" sldId="2145706013"/>
            <ac:spMk id="3" creationId="{C08F0017-2D42-D987-84EB-63A4C294023E}"/>
          </ac:spMkLst>
        </pc:spChg>
        <pc:picChg chg="mod">
          <ac:chgData name="Heyvaert Pieter" userId="544213a0-205d-4588-981f-53bf17158247" providerId="ADAL" clId="{F4784F0D-3EE9-A642-BE12-4A2A61EE0B74}" dt="2024-09-27T10:54:35.584" v="10" actId="1076"/>
          <ac:picMkLst>
            <pc:docMk/>
            <pc:sldMk cId="2711889056" sldId="2145706013"/>
            <ac:picMk id="4" creationId="{EE913989-24C9-A026-75FB-C37C72CF21AA}"/>
          </ac:picMkLst>
        </pc:picChg>
      </pc:sldChg>
      <pc:sldChg chg="modSp mod">
        <pc:chgData name="Heyvaert Pieter" userId="544213a0-205d-4588-981f-53bf17158247" providerId="ADAL" clId="{F4784F0D-3EE9-A642-BE12-4A2A61EE0B74}" dt="2024-09-27T10:55:39.933" v="60" actId="20577"/>
        <pc:sldMkLst>
          <pc:docMk/>
          <pc:sldMk cId="3411765018" sldId="2145706014"/>
        </pc:sldMkLst>
        <pc:spChg chg="mod">
          <ac:chgData name="Heyvaert Pieter" userId="544213a0-205d-4588-981f-53bf17158247" providerId="ADAL" clId="{F4784F0D-3EE9-A642-BE12-4A2A61EE0B74}" dt="2024-09-27T10:55:39.933" v="60" actId="20577"/>
          <ac:spMkLst>
            <pc:docMk/>
            <pc:sldMk cId="3411765018" sldId="2145706014"/>
            <ac:spMk id="3" creationId="{9C33492C-F3FB-1767-CEFF-D1B386808430}"/>
          </ac:spMkLst>
        </pc:spChg>
        <pc:picChg chg="mod">
          <ac:chgData name="Heyvaert Pieter" userId="544213a0-205d-4588-981f-53bf17158247" providerId="ADAL" clId="{F4784F0D-3EE9-A642-BE12-4A2A61EE0B74}" dt="2024-09-27T10:54:40.048" v="11" actId="1076"/>
          <ac:picMkLst>
            <pc:docMk/>
            <pc:sldMk cId="3411765018" sldId="2145706014"/>
            <ac:picMk id="4" creationId="{F2AC442F-233D-F00B-01CD-698DEA5BBEF1}"/>
          </ac:picMkLst>
        </pc:picChg>
      </pc:sldChg>
      <pc:sldChg chg="modSp mod">
        <pc:chgData name="Heyvaert Pieter" userId="544213a0-205d-4588-981f-53bf17158247" providerId="ADAL" clId="{F4784F0D-3EE9-A642-BE12-4A2A61EE0B74}" dt="2024-09-27T10:56:11.358" v="79" actId="1076"/>
        <pc:sldMkLst>
          <pc:docMk/>
          <pc:sldMk cId="2118068748" sldId="2145706015"/>
        </pc:sldMkLst>
        <pc:spChg chg="mod">
          <ac:chgData name="Heyvaert Pieter" userId="544213a0-205d-4588-981f-53bf17158247" providerId="ADAL" clId="{F4784F0D-3EE9-A642-BE12-4A2A61EE0B74}" dt="2024-09-27T10:56:11.358" v="79" actId="1076"/>
          <ac:spMkLst>
            <pc:docMk/>
            <pc:sldMk cId="2118068748" sldId="2145706015"/>
            <ac:spMk id="3" creationId="{D274A6A1-84BD-D9A2-13CE-6A5E1F3E9CF8}"/>
          </ac:spMkLst>
        </pc:spChg>
        <pc:picChg chg="mod">
          <ac:chgData name="Heyvaert Pieter" userId="544213a0-205d-4588-981f-53bf17158247" providerId="ADAL" clId="{F4784F0D-3EE9-A642-BE12-4A2A61EE0B74}" dt="2024-09-27T10:56:08.776" v="78" actId="1076"/>
          <ac:picMkLst>
            <pc:docMk/>
            <pc:sldMk cId="2118068748" sldId="2145706015"/>
            <ac:picMk id="5" creationId="{84DBEAC6-FAB1-5847-38C0-F0CD2D727B15}"/>
          </ac:picMkLst>
        </pc:picChg>
      </pc:sldChg>
      <pc:sldChg chg="addSp delSp modSp mod">
        <pc:chgData name="Heyvaert Pieter" userId="544213a0-205d-4588-981f-53bf17158247" providerId="ADAL" clId="{F4784F0D-3EE9-A642-BE12-4A2A61EE0B74}" dt="2024-09-30T05:46:33.050" v="364" actId="1076"/>
        <pc:sldMkLst>
          <pc:docMk/>
          <pc:sldMk cId="1249901299" sldId="2145706016"/>
        </pc:sldMkLst>
        <pc:spChg chg="del">
          <ac:chgData name="Heyvaert Pieter" userId="544213a0-205d-4588-981f-53bf17158247" providerId="ADAL" clId="{F4784F0D-3EE9-A642-BE12-4A2A61EE0B74}" dt="2024-09-27T10:56:36.660" v="109" actId="478"/>
          <ac:spMkLst>
            <pc:docMk/>
            <pc:sldMk cId="1249901299" sldId="2145706016"/>
            <ac:spMk id="2" creationId="{6471EA90-EFB7-6286-89A6-03AD95566C2D}"/>
          </ac:spMkLst>
        </pc:spChg>
        <pc:spChg chg="mod">
          <ac:chgData name="Heyvaert Pieter" userId="544213a0-205d-4588-981f-53bf17158247" providerId="ADAL" clId="{F4784F0D-3EE9-A642-BE12-4A2A61EE0B74}" dt="2024-09-27T10:56:59.985" v="121" actId="20577"/>
          <ac:spMkLst>
            <pc:docMk/>
            <pc:sldMk cId="1249901299" sldId="2145706016"/>
            <ac:spMk id="3" creationId="{79036F0D-3B6E-57C3-FB19-AABC702EECA9}"/>
          </ac:spMkLst>
        </pc:spChg>
        <pc:picChg chg="add mod">
          <ac:chgData name="Heyvaert Pieter" userId="544213a0-205d-4588-981f-53bf17158247" providerId="ADAL" clId="{F4784F0D-3EE9-A642-BE12-4A2A61EE0B74}" dt="2024-09-30T05:46:33.050" v="364" actId="1076"/>
          <ac:picMkLst>
            <pc:docMk/>
            <pc:sldMk cId="1249901299" sldId="2145706016"/>
            <ac:picMk id="2" creationId="{E8076547-22E4-EEBD-BB33-AC7D0C5E4F19}"/>
          </ac:picMkLst>
        </pc:picChg>
        <pc:picChg chg="del mod">
          <ac:chgData name="Heyvaert Pieter" userId="544213a0-205d-4588-981f-53bf17158247" providerId="ADAL" clId="{F4784F0D-3EE9-A642-BE12-4A2A61EE0B74}" dt="2024-09-30T05:46:26.789" v="361" actId="478"/>
          <ac:picMkLst>
            <pc:docMk/>
            <pc:sldMk cId="1249901299" sldId="2145706016"/>
            <ac:picMk id="4" creationId="{C43E9967-0DA9-3E6F-DC46-48DF13C9EE79}"/>
          </ac:picMkLst>
        </pc:picChg>
      </pc:sldChg>
      <pc:sldChg chg="addSp delSp modSp mod">
        <pc:chgData name="Heyvaert Pieter" userId="544213a0-205d-4588-981f-53bf17158247" providerId="ADAL" clId="{F4784F0D-3EE9-A642-BE12-4A2A61EE0B74}" dt="2024-09-30T05:50:29.412" v="406" actId="478"/>
        <pc:sldMkLst>
          <pc:docMk/>
          <pc:sldMk cId="4281314598" sldId="2145706017"/>
        </pc:sldMkLst>
        <pc:spChg chg="mod">
          <ac:chgData name="Heyvaert Pieter" userId="544213a0-205d-4588-981f-53bf17158247" providerId="ADAL" clId="{F4784F0D-3EE9-A642-BE12-4A2A61EE0B74}" dt="2024-09-30T05:50:11.859" v="372" actId="14100"/>
          <ac:spMkLst>
            <pc:docMk/>
            <pc:sldMk cId="4281314598" sldId="2145706017"/>
            <ac:spMk id="3" creationId="{FE566FE1-155F-B20F-2933-D4463E3B69ED}"/>
          </ac:spMkLst>
        </pc:spChg>
        <pc:spChg chg="add del mod">
          <ac:chgData name="Heyvaert Pieter" userId="544213a0-205d-4588-981f-53bf17158247" providerId="ADAL" clId="{F4784F0D-3EE9-A642-BE12-4A2A61EE0B74}" dt="2024-09-30T05:50:29.412" v="406" actId="478"/>
          <ac:spMkLst>
            <pc:docMk/>
            <pc:sldMk cId="4281314598" sldId="2145706017"/>
            <ac:spMk id="6" creationId="{25B9223C-E2BF-21A6-8596-BB0DFF4E06E5}"/>
          </ac:spMkLst>
        </pc:spChg>
        <pc:picChg chg="mod">
          <ac:chgData name="Heyvaert Pieter" userId="544213a0-205d-4588-981f-53bf17158247" providerId="ADAL" clId="{F4784F0D-3EE9-A642-BE12-4A2A61EE0B74}" dt="2024-09-27T10:57:12.760" v="122" actId="1076"/>
          <ac:picMkLst>
            <pc:docMk/>
            <pc:sldMk cId="4281314598" sldId="2145706017"/>
            <ac:picMk id="4" creationId="{EEFA27C3-5416-4C3D-CECA-38C4E447C7D6}"/>
          </ac:picMkLst>
        </pc:picChg>
      </pc:sldChg>
      <pc:sldChg chg="delSp modSp mod">
        <pc:chgData name="Heyvaert Pieter" userId="544213a0-205d-4588-981f-53bf17158247" providerId="ADAL" clId="{F4784F0D-3EE9-A642-BE12-4A2A61EE0B74}" dt="2024-09-27T10:59:26.180" v="334" actId="20577"/>
        <pc:sldMkLst>
          <pc:docMk/>
          <pc:sldMk cId="1126932716" sldId="2145706018"/>
        </pc:sldMkLst>
        <pc:spChg chg="del">
          <ac:chgData name="Heyvaert Pieter" userId="544213a0-205d-4588-981f-53bf17158247" providerId="ADAL" clId="{F4784F0D-3EE9-A642-BE12-4A2A61EE0B74}" dt="2024-09-27T10:58:18.544" v="175" actId="478"/>
          <ac:spMkLst>
            <pc:docMk/>
            <pc:sldMk cId="1126932716" sldId="2145706018"/>
            <ac:spMk id="2" creationId="{2BDE8892-0915-D0FA-869D-B2DDA7364307}"/>
          </ac:spMkLst>
        </pc:spChg>
        <pc:spChg chg="mod">
          <ac:chgData name="Heyvaert Pieter" userId="544213a0-205d-4588-981f-53bf17158247" providerId="ADAL" clId="{F4784F0D-3EE9-A642-BE12-4A2A61EE0B74}" dt="2024-09-27T10:59:26.180" v="334" actId="20577"/>
          <ac:spMkLst>
            <pc:docMk/>
            <pc:sldMk cId="1126932716" sldId="2145706018"/>
            <ac:spMk id="3" creationId="{1DCA38E6-7FC6-8287-3BCE-42927BB2CB06}"/>
          </ac:spMkLst>
        </pc:spChg>
        <pc:picChg chg="mod">
          <ac:chgData name="Heyvaert Pieter" userId="544213a0-205d-4588-981f-53bf17158247" providerId="ADAL" clId="{F4784F0D-3EE9-A642-BE12-4A2A61EE0B74}" dt="2024-09-27T10:59:16.378" v="333" actId="1076"/>
          <ac:picMkLst>
            <pc:docMk/>
            <pc:sldMk cId="1126932716" sldId="2145706018"/>
            <ac:picMk id="5" creationId="{21DC44F1-AD70-6B46-5F9A-169A55EBD03B}"/>
          </ac:picMkLst>
        </pc:picChg>
      </pc:sldChg>
      <pc:sldChg chg="delSp modSp mod">
        <pc:chgData name="Heyvaert Pieter" userId="544213a0-205d-4588-981f-53bf17158247" providerId="ADAL" clId="{F4784F0D-3EE9-A642-BE12-4A2A61EE0B74}" dt="2024-09-27T10:58:01.946" v="170" actId="1076"/>
        <pc:sldMkLst>
          <pc:docMk/>
          <pc:sldMk cId="1044403868" sldId="2145706019"/>
        </pc:sldMkLst>
        <pc:spChg chg="del mod">
          <ac:chgData name="Heyvaert Pieter" userId="544213a0-205d-4588-981f-53bf17158247" providerId="ADAL" clId="{F4784F0D-3EE9-A642-BE12-4A2A61EE0B74}" dt="2024-09-27T10:57:59.744" v="169" actId="478"/>
          <ac:spMkLst>
            <pc:docMk/>
            <pc:sldMk cId="1044403868" sldId="2145706019"/>
            <ac:spMk id="3" creationId="{EFF48D3C-C27A-FAB3-F3BC-FB0075FA563E}"/>
          </ac:spMkLst>
        </pc:spChg>
        <pc:picChg chg="mod">
          <ac:chgData name="Heyvaert Pieter" userId="544213a0-205d-4588-981f-53bf17158247" providerId="ADAL" clId="{F4784F0D-3EE9-A642-BE12-4A2A61EE0B74}" dt="2024-09-27T10:58:01.946" v="170" actId="1076"/>
          <ac:picMkLst>
            <pc:docMk/>
            <pc:sldMk cId="1044403868" sldId="2145706019"/>
            <ac:picMk id="4" creationId="{69D304B5-C556-D73D-EFBA-256140AB877F}"/>
          </ac:picMkLst>
        </pc:picChg>
      </pc:sldChg>
      <pc:sldChg chg="delSp modSp mod">
        <pc:chgData name="Heyvaert Pieter" userId="544213a0-205d-4588-981f-53bf17158247" providerId="ADAL" clId="{F4784F0D-3EE9-A642-BE12-4A2A61EE0B74}" dt="2024-09-27T10:59:53.550" v="354" actId="1076"/>
        <pc:sldMkLst>
          <pc:docMk/>
          <pc:sldMk cId="2938930185" sldId="2145706020"/>
        </pc:sldMkLst>
        <pc:spChg chg="del">
          <ac:chgData name="Heyvaert Pieter" userId="544213a0-205d-4588-981f-53bf17158247" providerId="ADAL" clId="{F4784F0D-3EE9-A642-BE12-4A2A61EE0B74}" dt="2024-09-27T10:59:47.822" v="350" actId="478"/>
          <ac:spMkLst>
            <pc:docMk/>
            <pc:sldMk cId="2938930185" sldId="2145706020"/>
            <ac:spMk id="2" creationId="{862C73D7-F260-0FB9-0478-438702ADFE38}"/>
          </ac:spMkLst>
        </pc:spChg>
        <pc:spChg chg="mod">
          <ac:chgData name="Heyvaert Pieter" userId="544213a0-205d-4588-981f-53bf17158247" providerId="ADAL" clId="{F4784F0D-3EE9-A642-BE12-4A2A61EE0B74}" dt="2024-09-27T10:59:51.056" v="353" actId="20577"/>
          <ac:spMkLst>
            <pc:docMk/>
            <pc:sldMk cId="2938930185" sldId="2145706020"/>
            <ac:spMk id="3" creationId="{501235F6-F526-5206-B443-406C94F43FE4}"/>
          </ac:spMkLst>
        </pc:spChg>
        <pc:picChg chg="mod">
          <ac:chgData name="Heyvaert Pieter" userId="544213a0-205d-4588-981f-53bf17158247" providerId="ADAL" clId="{F4784F0D-3EE9-A642-BE12-4A2A61EE0B74}" dt="2024-09-27T10:59:53.550" v="354" actId="1076"/>
          <ac:picMkLst>
            <pc:docMk/>
            <pc:sldMk cId="2938930185" sldId="2145706020"/>
            <ac:picMk id="4" creationId="{D6104947-9104-28F9-04AA-7FB436EBC55A}"/>
          </ac:picMkLst>
        </pc:picChg>
      </pc:sldChg>
    </pc:docChg>
  </pc:docChgLst>
  <pc:docChgLst>
    <pc:chgData name="Dassonneville Yaron" userId="S::yaron.dassonneville@vlaanderen.be::f00fbc3b-a7c3-459a-b6dd-9db3be5520da" providerId="AD" clId="Web-{800EDD7E-293C-A49A-FB9B-E411435603CA}"/>
    <pc:docChg chg="modSld sldOrd">
      <pc:chgData name="Dassonneville Yaron" userId="S::yaron.dassonneville@vlaanderen.be::f00fbc3b-a7c3-459a-b6dd-9db3be5520da" providerId="AD" clId="Web-{800EDD7E-293C-A49A-FB9B-E411435603CA}" dt="2024-09-02T09:26:57.890" v="380" actId="20577"/>
      <pc:docMkLst>
        <pc:docMk/>
      </pc:docMkLst>
      <pc:sldChg chg="ord">
        <pc:chgData name="Dassonneville Yaron" userId="S::yaron.dassonneville@vlaanderen.be::f00fbc3b-a7c3-459a-b6dd-9db3be5520da" providerId="AD" clId="Web-{800EDD7E-293C-A49A-FB9B-E411435603CA}" dt="2024-09-02T08:55:04.631" v="111"/>
        <pc:sldMkLst>
          <pc:docMk/>
          <pc:sldMk cId="0" sldId="300"/>
        </pc:sldMkLst>
      </pc:sldChg>
      <pc:sldChg chg="modSp">
        <pc:chgData name="Dassonneville Yaron" userId="S::yaron.dassonneville@vlaanderen.be::f00fbc3b-a7c3-459a-b6dd-9db3be5520da" providerId="AD" clId="Web-{800EDD7E-293C-A49A-FB9B-E411435603CA}" dt="2024-09-02T08:53:47.410" v="110" actId="20577"/>
        <pc:sldMkLst>
          <pc:docMk/>
          <pc:sldMk cId="0" sldId="317"/>
        </pc:sldMkLst>
        <pc:spChg chg="mod">
          <ac:chgData name="Dassonneville Yaron" userId="S::yaron.dassonneville@vlaanderen.be::f00fbc3b-a7c3-459a-b6dd-9db3be5520da" providerId="AD" clId="Web-{800EDD7E-293C-A49A-FB9B-E411435603CA}" dt="2024-09-02T08:53:47.410" v="110" actId="20577"/>
          <ac:spMkLst>
            <pc:docMk/>
            <pc:sldMk cId="0" sldId="317"/>
            <ac:spMk id="1686" creationId="{00000000-0000-0000-0000-000000000000}"/>
          </ac:spMkLst>
        </pc:spChg>
      </pc:sldChg>
      <pc:sldChg chg="modSp">
        <pc:chgData name="Dassonneville Yaron" userId="S::yaron.dassonneville@vlaanderen.be::f00fbc3b-a7c3-459a-b6dd-9db3be5520da" providerId="AD" clId="Web-{800EDD7E-293C-A49A-FB9B-E411435603CA}" dt="2024-09-02T07:50:49.306" v="9" actId="20577"/>
        <pc:sldMkLst>
          <pc:docMk/>
          <pc:sldMk cId="1336319298" sldId="2145705947"/>
        </pc:sldMkLst>
        <pc:spChg chg="mod">
          <ac:chgData name="Dassonneville Yaron" userId="S::yaron.dassonneville@vlaanderen.be::f00fbc3b-a7c3-459a-b6dd-9db3be5520da" providerId="AD" clId="Web-{800EDD7E-293C-A49A-FB9B-E411435603CA}" dt="2024-09-02T07:50:49.306" v="9" actId="20577"/>
          <ac:spMkLst>
            <pc:docMk/>
            <pc:sldMk cId="1336319298" sldId="2145705947"/>
            <ac:spMk id="2" creationId="{A93A6279-5639-D9E0-D93D-440078683E01}"/>
          </ac:spMkLst>
        </pc:spChg>
      </pc:sldChg>
      <pc:sldChg chg="addSp modSp mod modShow">
        <pc:chgData name="Dassonneville Yaron" userId="S::yaron.dassonneville@vlaanderen.be::f00fbc3b-a7c3-459a-b6dd-9db3be5520da" providerId="AD" clId="Web-{800EDD7E-293C-A49A-FB9B-E411435603CA}" dt="2024-09-02T09:26:57.890" v="380" actId="20577"/>
        <pc:sldMkLst>
          <pc:docMk/>
          <pc:sldMk cId="518369969" sldId="2145705965"/>
        </pc:sldMkLst>
        <pc:spChg chg="mod">
          <ac:chgData name="Dassonneville Yaron" userId="S::yaron.dassonneville@vlaanderen.be::f00fbc3b-a7c3-459a-b6dd-9db3be5520da" providerId="AD" clId="Web-{800EDD7E-293C-A49A-FB9B-E411435603CA}" dt="2024-09-02T09:26:06.560" v="172" actId="20577"/>
          <ac:spMkLst>
            <pc:docMk/>
            <pc:sldMk cId="518369969" sldId="2145705965"/>
            <ac:spMk id="11" creationId="{AAB774CA-A92E-CDC2-8717-BD85C961A65A}"/>
          </ac:spMkLst>
        </pc:spChg>
        <pc:spChg chg="mod">
          <ac:chgData name="Dassonneville Yaron" userId="S::yaron.dassonneville@vlaanderen.be::f00fbc3b-a7c3-459a-b6dd-9db3be5520da" providerId="AD" clId="Web-{800EDD7E-293C-A49A-FB9B-E411435603CA}" dt="2024-09-02T09:26:57.890" v="380" actId="20577"/>
          <ac:spMkLst>
            <pc:docMk/>
            <pc:sldMk cId="518369969" sldId="2145705965"/>
            <ac:spMk id="12" creationId="{8A889911-0950-0693-A38B-40766B0A4575}"/>
          </ac:spMkLst>
        </pc:spChg>
        <pc:spChg chg="mod">
          <ac:chgData name="Dassonneville Yaron" userId="S::yaron.dassonneville@vlaanderen.be::f00fbc3b-a7c3-459a-b6dd-9db3be5520da" providerId="AD" clId="Web-{800EDD7E-293C-A49A-FB9B-E411435603CA}" dt="2024-09-02T09:26:26.014" v="263" actId="20577"/>
          <ac:spMkLst>
            <pc:docMk/>
            <pc:sldMk cId="518369969" sldId="2145705965"/>
            <ac:spMk id="13" creationId="{E67C610B-6FC2-D474-B4B8-9B365B6F402A}"/>
          </ac:spMkLst>
        </pc:spChg>
        <pc:picChg chg="add mod">
          <ac:chgData name="Dassonneville Yaron" userId="S::yaron.dassonneville@vlaanderen.be::f00fbc3b-a7c3-459a-b6dd-9db3be5520da" providerId="AD" clId="Web-{800EDD7E-293C-A49A-FB9B-E411435603CA}" dt="2024-09-02T07:54:45.672" v="22" actId="1076"/>
          <ac:picMkLst>
            <pc:docMk/>
            <pc:sldMk cId="518369969" sldId="2145705965"/>
            <ac:picMk id="4" creationId="{002DF604-B3CF-E95D-DAAB-A5784D0D9C7B}"/>
          </ac:picMkLst>
        </pc:picChg>
        <pc:picChg chg="add mod">
          <ac:chgData name="Dassonneville Yaron" userId="S::yaron.dassonneville@vlaanderen.be::f00fbc3b-a7c3-459a-b6dd-9db3be5520da" providerId="AD" clId="Web-{800EDD7E-293C-A49A-FB9B-E411435603CA}" dt="2024-09-02T07:54:42.687" v="20" actId="1076"/>
          <ac:picMkLst>
            <pc:docMk/>
            <pc:sldMk cId="518369969" sldId="2145705965"/>
            <ac:picMk id="5" creationId="{FDCF69A0-1BEF-A311-58A7-C71B2E1E1A7E}"/>
          </ac:picMkLst>
        </pc:picChg>
        <pc:picChg chg="add mod">
          <ac:chgData name="Dassonneville Yaron" userId="S::yaron.dassonneville@vlaanderen.be::f00fbc3b-a7c3-459a-b6dd-9db3be5520da" providerId="AD" clId="Web-{800EDD7E-293C-A49A-FB9B-E411435603CA}" dt="2024-09-02T07:54:37.078" v="18" actId="1076"/>
          <ac:picMkLst>
            <pc:docMk/>
            <pc:sldMk cId="518369969" sldId="2145705965"/>
            <ac:picMk id="6" creationId="{8BA0E011-E18D-3364-8F43-6F91706E3253}"/>
          </ac:picMkLst>
        </pc:picChg>
        <pc:picChg chg="add mod">
          <ac:chgData name="Dassonneville Yaron" userId="S::yaron.dassonneville@vlaanderen.be::f00fbc3b-a7c3-459a-b6dd-9db3be5520da" providerId="AD" clId="Web-{800EDD7E-293C-A49A-FB9B-E411435603CA}" dt="2024-09-02T07:54:31.062" v="16" actId="1076"/>
          <ac:picMkLst>
            <pc:docMk/>
            <pc:sldMk cId="518369969" sldId="2145705965"/>
            <ac:picMk id="7" creationId="{D0A27412-F161-19DB-DF9E-0D2C7EBFB994}"/>
          </ac:picMkLst>
        </pc:picChg>
      </pc:sldChg>
      <pc:sldChg chg="modSp">
        <pc:chgData name="Dassonneville Yaron" userId="S::yaron.dassonneville@vlaanderen.be::f00fbc3b-a7c3-459a-b6dd-9db3be5520da" providerId="AD" clId="Web-{800EDD7E-293C-A49A-FB9B-E411435603CA}" dt="2024-09-02T08:52:07.843" v="98" actId="20577"/>
        <pc:sldMkLst>
          <pc:docMk/>
          <pc:sldMk cId="1154427521" sldId="2145705970"/>
        </pc:sldMkLst>
        <pc:spChg chg="mod">
          <ac:chgData name="Dassonneville Yaron" userId="S::yaron.dassonneville@vlaanderen.be::f00fbc3b-a7c3-459a-b6dd-9db3be5520da" providerId="AD" clId="Web-{800EDD7E-293C-A49A-FB9B-E411435603CA}" dt="2024-09-02T08:52:07.843" v="98" actId="20577"/>
          <ac:spMkLst>
            <pc:docMk/>
            <pc:sldMk cId="1154427521" sldId="2145705970"/>
            <ac:spMk id="3" creationId="{F91DAA71-4E46-9D42-2B4D-6005C5E296F4}"/>
          </ac:spMkLst>
        </pc:spChg>
      </pc:sldChg>
      <pc:sldChg chg="modSp">
        <pc:chgData name="Dassonneville Yaron" userId="S::yaron.dassonneville@vlaanderen.be::f00fbc3b-a7c3-459a-b6dd-9db3be5520da" providerId="AD" clId="Web-{800EDD7E-293C-A49A-FB9B-E411435603CA}" dt="2024-09-02T08:52:26.359" v="103" actId="20577"/>
        <pc:sldMkLst>
          <pc:docMk/>
          <pc:sldMk cId="3221852784" sldId="2145705972"/>
        </pc:sldMkLst>
        <pc:spChg chg="mod">
          <ac:chgData name="Dassonneville Yaron" userId="S::yaron.dassonneville@vlaanderen.be::f00fbc3b-a7c3-459a-b6dd-9db3be5520da" providerId="AD" clId="Web-{800EDD7E-293C-A49A-FB9B-E411435603CA}" dt="2024-09-02T08:52:26.359" v="103" actId="20577"/>
          <ac:spMkLst>
            <pc:docMk/>
            <pc:sldMk cId="3221852784" sldId="2145705972"/>
            <ac:spMk id="3" creationId="{0E5B9C4E-55EB-AB4C-4EE8-D130E65CD013}"/>
          </ac:spMkLst>
        </pc:spChg>
      </pc:sldChg>
      <pc:sldChg chg="modSp">
        <pc:chgData name="Dassonneville Yaron" userId="S::yaron.dassonneville@vlaanderen.be::f00fbc3b-a7c3-459a-b6dd-9db3be5520da" providerId="AD" clId="Web-{800EDD7E-293C-A49A-FB9B-E411435603CA}" dt="2024-09-02T07:58:26.006" v="95" actId="20577"/>
        <pc:sldMkLst>
          <pc:docMk/>
          <pc:sldMk cId="2441063153" sldId="2145705975"/>
        </pc:sldMkLst>
        <pc:spChg chg="mod">
          <ac:chgData name="Dassonneville Yaron" userId="S::yaron.dassonneville@vlaanderen.be::f00fbc3b-a7c3-459a-b6dd-9db3be5520da" providerId="AD" clId="Web-{800EDD7E-293C-A49A-FB9B-E411435603CA}" dt="2024-09-02T07:58:26.006" v="95" actId="20577"/>
          <ac:spMkLst>
            <pc:docMk/>
            <pc:sldMk cId="2441063153" sldId="2145705975"/>
            <ac:spMk id="3" creationId="{38C4C712-1AFA-0A6E-BF56-5C7A54FB536F}"/>
          </ac:spMkLst>
        </pc:spChg>
      </pc:sldChg>
    </pc:docChg>
  </pc:docChgLst>
  <pc:docChgLst>
    <pc:chgData name="Verbrugge Aline" userId="S::aline.verbrugge@vlaanderen.be::38e90b0a-c2da-403c-be89-d467f5b9de66" providerId="AD" clId="Web-{70B14AA8-4EE8-DD18-082F-685E96C79E79}"/>
    <pc:docChg chg="addSld modSld">
      <pc:chgData name="Verbrugge Aline" userId="S::aline.verbrugge@vlaanderen.be::38e90b0a-c2da-403c-be89-d467f5b9de66" providerId="AD" clId="Web-{70B14AA8-4EE8-DD18-082F-685E96C79E79}" dt="2024-08-23T08:36:45.161" v="29" actId="20577"/>
      <pc:docMkLst>
        <pc:docMk/>
      </pc:docMkLst>
      <pc:sldChg chg="modSp new">
        <pc:chgData name="Verbrugge Aline" userId="S::aline.verbrugge@vlaanderen.be::38e90b0a-c2da-403c-be89-d467f5b9de66" providerId="AD" clId="Web-{70B14AA8-4EE8-DD18-082F-685E96C79E79}" dt="2024-08-23T08:36:45.161" v="29" actId="20577"/>
        <pc:sldMkLst>
          <pc:docMk/>
          <pc:sldMk cId="518369969" sldId="2145705965"/>
        </pc:sldMkLst>
        <pc:spChg chg="mod">
          <ac:chgData name="Verbrugge Aline" userId="S::aline.verbrugge@vlaanderen.be::38e90b0a-c2da-403c-be89-d467f5b9de66" providerId="AD" clId="Web-{70B14AA8-4EE8-DD18-082F-685E96C79E79}" dt="2024-08-23T08:36:45.161" v="29" actId="20577"/>
          <ac:spMkLst>
            <pc:docMk/>
            <pc:sldMk cId="518369969" sldId="2145705965"/>
            <ac:spMk id="3" creationId="{E0CD39AD-B5FC-7468-4DF4-060E8CEEFC6B}"/>
          </ac:spMkLst>
        </pc:spChg>
      </pc:sldChg>
    </pc:docChg>
  </pc:docChgLst>
  <pc:docChgLst>
    <pc:chgData name="Verbrugge Aline" userId="S::aline.verbrugge@vlaanderen.be::38e90b0a-c2da-403c-be89-d467f5b9de66" providerId="AD" clId="Web-{A0851B3B-CB26-A80D-3AED-DB83917EBDD1}"/>
    <pc:docChg chg="delSld modSld">
      <pc:chgData name="Verbrugge Aline" userId="S::aline.verbrugge@vlaanderen.be::38e90b0a-c2da-403c-be89-d467f5b9de66" providerId="AD" clId="Web-{A0851B3B-CB26-A80D-3AED-DB83917EBDD1}" dt="2024-09-30T13:21:23.528" v="5" actId="1076"/>
      <pc:docMkLst>
        <pc:docMk/>
      </pc:docMkLst>
      <pc:sldChg chg="del">
        <pc:chgData name="Verbrugge Aline" userId="S::aline.verbrugge@vlaanderen.be::38e90b0a-c2da-403c-be89-d467f5b9de66" providerId="AD" clId="Web-{A0851B3B-CB26-A80D-3AED-DB83917EBDD1}" dt="2024-09-30T13:20:52.464" v="4"/>
        <pc:sldMkLst>
          <pc:docMk/>
          <pc:sldMk cId="987288986" sldId="2145706001"/>
        </pc:sldMkLst>
      </pc:sldChg>
      <pc:sldChg chg="modSp">
        <pc:chgData name="Verbrugge Aline" userId="S::aline.verbrugge@vlaanderen.be::38e90b0a-c2da-403c-be89-d467f5b9de66" providerId="AD" clId="Web-{A0851B3B-CB26-A80D-3AED-DB83917EBDD1}" dt="2024-09-30T13:20:23.604" v="1" actId="1076"/>
        <pc:sldMkLst>
          <pc:docMk/>
          <pc:sldMk cId="3827650369" sldId="2145706011"/>
        </pc:sldMkLst>
        <pc:picChg chg="mod">
          <ac:chgData name="Verbrugge Aline" userId="S::aline.verbrugge@vlaanderen.be::38e90b0a-c2da-403c-be89-d467f5b9de66" providerId="AD" clId="Web-{A0851B3B-CB26-A80D-3AED-DB83917EBDD1}" dt="2024-09-30T13:20:23.604" v="1" actId="1076"/>
          <ac:picMkLst>
            <pc:docMk/>
            <pc:sldMk cId="3827650369" sldId="2145706011"/>
            <ac:picMk id="7" creationId="{3BBE0F4C-C25F-DD77-0360-78312E7A9F29}"/>
          </ac:picMkLst>
        </pc:picChg>
      </pc:sldChg>
      <pc:sldChg chg="modSp">
        <pc:chgData name="Verbrugge Aline" userId="S::aline.verbrugge@vlaanderen.be::38e90b0a-c2da-403c-be89-d467f5b9de66" providerId="AD" clId="Web-{A0851B3B-CB26-A80D-3AED-DB83917EBDD1}" dt="2024-09-30T13:20:33.776" v="3" actId="1076"/>
        <pc:sldMkLst>
          <pc:docMk/>
          <pc:sldMk cId="2135163903" sldId="2145706012"/>
        </pc:sldMkLst>
        <pc:picChg chg="mod">
          <ac:chgData name="Verbrugge Aline" userId="S::aline.verbrugge@vlaanderen.be::38e90b0a-c2da-403c-be89-d467f5b9de66" providerId="AD" clId="Web-{A0851B3B-CB26-A80D-3AED-DB83917EBDD1}" dt="2024-09-30T13:20:33.776" v="3" actId="1076"/>
          <ac:picMkLst>
            <pc:docMk/>
            <pc:sldMk cId="2135163903" sldId="2145706012"/>
            <ac:picMk id="3" creationId="{90CFA8F2-6424-B565-0078-43B7E4C11C43}"/>
          </ac:picMkLst>
        </pc:picChg>
      </pc:sldChg>
      <pc:sldChg chg="modSp">
        <pc:chgData name="Verbrugge Aline" userId="S::aline.verbrugge@vlaanderen.be::38e90b0a-c2da-403c-be89-d467f5b9de66" providerId="AD" clId="Web-{A0851B3B-CB26-A80D-3AED-DB83917EBDD1}" dt="2024-09-30T13:21:23.528" v="5" actId="1076"/>
        <pc:sldMkLst>
          <pc:docMk/>
          <pc:sldMk cId="1044403868" sldId="2145706019"/>
        </pc:sldMkLst>
        <pc:picChg chg="mod">
          <ac:chgData name="Verbrugge Aline" userId="S::aline.verbrugge@vlaanderen.be::38e90b0a-c2da-403c-be89-d467f5b9de66" providerId="AD" clId="Web-{A0851B3B-CB26-A80D-3AED-DB83917EBDD1}" dt="2024-09-30T13:21:23.528" v="5" actId="1076"/>
          <ac:picMkLst>
            <pc:docMk/>
            <pc:sldMk cId="1044403868" sldId="2145706019"/>
            <ac:picMk id="4" creationId="{69D304B5-C556-D73D-EFBA-256140AB877F}"/>
          </ac:picMkLst>
        </pc:picChg>
      </pc:sldChg>
    </pc:docChg>
  </pc:docChgLst>
  <pc:docChgLst>
    <pc:chgData name="Dassonneville Yaron" userId="f00fbc3b-a7c3-459a-b6dd-9db3be5520da" providerId="ADAL" clId="{E064F06D-D214-45BF-B59C-708C7A22F620}"/>
    <pc:docChg chg="custSel modSld">
      <pc:chgData name="Dassonneville Yaron" userId="f00fbc3b-a7c3-459a-b6dd-9db3be5520da" providerId="ADAL" clId="{E064F06D-D214-45BF-B59C-708C7A22F620}" dt="2024-10-03T11:33:02.648" v="2" actId="1076"/>
      <pc:docMkLst>
        <pc:docMk/>
      </pc:docMkLst>
      <pc:sldChg chg="addSp delSp modSp mod">
        <pc:chgData name="Dassonneville Yaron" userId="f00fbc3b-a7c3-459a-b6dd-9db3be5520da" providerId="ADAL" clId="{E064F06D-D214-45BF-B59C-708C7A22F620}" dt="2024-10-03T11:33:02.648" v="2" actId="1076"/>
        <pc:sldMkLst>
          <pc:docMk/>
          <pc:sldMk cId="2398690703" sldId="2145706039"/>
        </pc:sldMkLst>
        <pc:picChg chg="add mod">
          <ac:chgData name="Dassonneville Yaron" userId="f00fbc3b-a7c3-459a-b6dd-9db3be5520da" providerId="ADAL" clId="{E064F06D-D214-45BF-B59C-708C7A22F620}" dt="2024-10-03T11:33:02.648" v="2" actId="1076"/>
          <ac:picMkLst>
            <pc:docMk/>
            <pc:sldMk cId="2398690703" sldId="2145706039"/>
            <ac:picMk id="4" creationId="{DCDE15C9-1FF2-2395-0E20-E636F7D70210}"/>
          </ac:picMkLst>
        </pc:picChg>
        <pc:picChg chg="del">
          <ac:chgData name="Dassonneville Yaron" userId="f00fbc3b-a7c3-459a-b6dd-9db3be5520da" providerId="ADAL" clId="{E064F06D-D214-45BF-B59C-708C7A22F620}" dt="2024-10-03T11:32:58.684" v="0" actId="478"/>
          <ac:picMkLst>
            <pc:docMk/>
            <pc:sldMk cId="2398690703" sldId="2145706039"/>
            <ac:picMk id="7" creationId="{6DCF55E0-71AD-E15D-FE5D-379331FDC207}"/>
          </ac:picMkLst>
        </pc:picChg>
      </pc:sldChg>
    </pc:docChg>
  </pc:docChgLst>
  <pc:docChgLst>
    <pc:chgData name="Yaron Dassonneville" userId="f00fbc3b-a7c3-459a-b6dd-9db3be5520da" providerId="ADAL" clId="{2221AA87-3247-46E6-881A-CB59EC5432A4}"/>
    <pc:docChg chg="modSld sldOrd">
      <pc:chgData name="Yaron Dassonneville" userId="f00fbc3b-a7c3-459a-b6dd-9db3be5520da" providerId="ADAL" clId="{2221AA87-3247-46E6-881A-CB59EC5432A4}" dt="2024-02-23T14:09:14.107" v="101" actId="1038"/>
      <pc:docMkLst>
        <pc:docMk/>
      </pc:docMkLst>
      <pc:sldChg chg="ord">
        <pc:chgData name="Yaron Dassonneville" userId="f00fbc3b-a7c3-459a-b6dd-9db3be5520da" providerId="ADAL" clId="{2221AA87-3247-46E6-881A-CB59EC5432A4}" dt="2024-02-23T14:07:25.358" v="1"/>
        <pc:sldMkLst>
          <pc:docMk/>
          <pc:sldMk cId="0" sldId="257"/>
        </pc:sldMkLst>
      </pc:sldChg>
      <pc:sldChg chg="ord">
        <pc:chgData name="Yaron Dassonneville" userId="f00fbc3b-a7c3-459a-b6dd-9db3be5520da" providerId="ADAL" clId="{2221AA87-3247-46E6-881A-CB59EC5432A4}" dt="2024-02-23T14:07:25.358" v="1"/>
        <pc:sldMkLst>
          <pc:docMk/>
          <pc:sldMk cId="0" sldId="258"/>
        </pc:sldMkLst>
      </pc:sldChg>
      <pc:sldChg chg="ord">
        <pc:chgData name="Yaron Dassonneville" userId="f00fbc3b-a7c3-459a-b6dd-9db3be5520da" providerId="ADAL" clId="{2221AA87-3247-46E6-881A-CB59EC5432A4}" dt="2024-02-23T14:07:25.358" v="1"/>
        <pc:sldMkLst>
          <pc:docMk/>
          <pc:sldMk cId="0" sldId="259"/>
        </pc:sldMkLst>
      </pc:sldChg>
      <pc:sldChg chg="ord">
        <pc:chgData name="Yaron Dassonneville" userId="f00fbc3b-a7c3-459a-b6dd-9db3be5520da" providerId="ADAL" clId="{2221AA87-3247-46E6-881A-CB59EC5432A4}" dt="2024-02-23T14:07:25.358" v="1"/>
        <pc:sldMkLst>
          <pc:docMk/>
          <pc:sldMk cId="0" sldId="260"/>
        </pc:sldMkLst>
      </pc:sldChg>
      <pc:sldChg chg="ord">
        <pc:chgData name="Yaron Dassonneville" userId="f00fbc3b-a7c3-459a-b6dd-9db3be5520da" providerId="ADAL" clId="{2221AA87-3247-46E6-881A-CB59EC5432A4}" dt="2024-02-23T14:07:25.358" v="1"/>
        <pc:sldMkLst>
          <pc:docMk/>
          <pc:sldMk cId="0" sldId="261"/>
        </pc:sldMkLst>
      </pc:sldChg>
      <pc:sldChg chg="ord">
        <pc:chgData name="Yaron Dassonneville" userId="f00fbc3b-a7c3-459a-b6dd-9db3be5520da" providerId="ADAL" clId="{2221AA87-3247-46E6-881A-CB59EC5432A4}" dt="2024-02-23T14:07:25.358" v="1"/>
        <pc:sldMkLst>
          <pc:docMk/>
          <pc:sldMk cId="0" sldId="262"/>
        </pc:sldMkLst>
      </pc:sldChg>
      <pc:sldChg chg="ord">
        <pc:chgData name="Yaron Dassonneville" userId="f00fbc3b-a7c3-459a-b6dd-9db3be5520da" providerId="ADAL" clId="{2221AA87-3247-46E6-881A-CB59EC5432A4}" dt="2024-02-23T14:07:25.358" v="1"/>
        <pc:sldMkLst>
          <pc:docMk/>
          <pc:sldMk cId="573773102" sldId="266"/>
        </pc:sldMkLst>
      </pc:sldChg>
      <pc:sldChg chg="modSp mod ord">
        <pc:chgData name="Yaron Dassonneville" userId="f00fbc3b-a7c3-459a-b6dd-9db3be5520da" providerId="ADAL" clId="{2221AA87-3247-46E6-881A-CB59EC5432A4}" dt="2024-02-23T14:09:14.107" v="101" actId="1038"/>
        <pc:sldMkLst>
          <pc:docMk/>
          <pc:sldMk cId="0" sldId="271"/>
        </pc:sldMkLst>
        <pc:spChg chg="mod">
          <ac:chgData name="Yaron Dassonneville" userId="f00fbc3b-a7c3-459a-b6dd-9db3be5520da" providerId="ADAL" clId="{2221AA87-3247-46E6-881A-CB59EC5432A4}" dt="2024-02-23T14:08:48.124" v="33" actId="1037"/>
          <ac:spMkLst>
            <pc:docMk/>
            <pc:sldMk cId="0" sldId="271"/>
            <ac:spMk id="367" creationId="{00000000-0000-0000-0000-000000000000}"/>
          </ac:spMkLst>
        </pc:spChg>
        <pc:spChg chg="mod">
          <ac:chgData name="Yaron Dassonneville" userId="f00fbc3b-a7c3-459a-b6dd-9db3be5520da" providerId="ADAL" clId="{2221AA87-3247-46E6-881A-CB59EC5432A4}" dt="2024-02-23T14:09:01.339" v="81" actId="14100"/>
          <ac:spMkLst>
            <pc:docMk/>
            <pc:sldMk cId="0" sldId="271"/>
            <ac:spMk id="368" creationId="{00000000-0000-0000-0000-000000000000}"/>
          </ac:spMkLst>
        </pc:spChg>
        <pc:spChg chg="mod">
          <ac:chgData name="Yaron Dassonneville" userId="f00fbc3b-a7c3-459a-b6dd-9db3be5520da" providerId="ADAL" clId="{2221AA87-3247-46E6-881A-CB59EC5432A4}" dt="2024-02-23T14:09:14.107" v="101" actId="1038"/>
          <ac:spMkLst>
            <pc:docMk/>
            <pc:sldMk cId="0" sldId="271"/>
            <ac:spMk id="373" creationId="{00000000-0000-0000-0000-000000000000}"/>
          </ac:spMkLst>
        </pc:spChg>
      </pc:sldChg>
      <pc:sldChg chg="ord">
        <pc:chgData name="Yaron Dassonneville" userId="f00fbc3b-a7c3-459a-b6dd-9db3be5520da" providerId="ADAL" clId="{2221AA87-3247-46E6-881A-CB59EC5432A4}" dt="2024-02-23T14:07:25.358" v="1"/>
        <pc:sldMkLst>
          <pc:docMk/>
          <pc:sldMk cId="0" sldId="272"/>
        </pc:sldMkLst>
      </pc:sldChg>
      <pc:sldChg chg="ord">
        <pc:chgData name="Yaron Dassonneville" userId="f00fbc3b-a7c3-459a-b6dd-9db3be5520da" providerId="ADAL" clId="{2221AA87-3247-46E6-881A-CB59EC5432A4}" dt="2024-02-23T14:07:25.358" v="1"/>
        <pc:sldMkLst>
          <pc:docMk/>
          <pc:sldMk cId="0" sldId="273"/>
        </pc:sldMkLst>
      </pc:sldChg>
      <pc:sldChg chg="ord">
        <pc:chgData name="Yaron Dassonneville" userId="f00fbc3b-a7c3-459a-b6dd-9db3be5520da" providerId="ADAL" clId="{2221AA87-3247-46E6-881A-CB59EC5432A4}" dt="2024-02-23T14:07:25.358" v="1"/>
        <pc:sldMkLst>
          <pc:docMk/>
          <pc:sldMk cId="0" sldId="274"/>
        </pc:sldMkLst>
      </pc:sldChg>
      <pc:sldChg chg="ord">
        <pc:chgData name="Yaron Dassonneville" userId="f00fbc3b-a7c3-459a-b6dd-9db3be5520da" providerId="ADAL" clId="{2221AA87-3247-46E6-881A-CB59EC5432A4}" dt="2024-02-23T14:07:25.358" v="1"/>
        <pc:sldMkLst>
          <pc:docMk/>
          <pc:sldMk cId="0" sldId="275"/>
        </pc:sldMkLst>
      </pc:sldChg>
      <pc:sldChg chg="ord">
        <pc:chgData name="Yaron Dassonneville" userId="f00fbc3b-a7c3-459a-b6dd-9db3be5520da" providerId="ADAL" clId="{2221AA87-3247-46E6-881A-CB59EC5432A4}" dt="2024-02-23T14:07:25.358" v="1"/>
        <pc:sldMkLst>
          <pc:docMk/>
          <pc:sldMk cId="0" sldId="276"/>
        </pc:sldMkLst>
      </pc:sldChg>
      <pc:sldChg chg="ord">
        <pc:chgData name="Yaron Dassonneville" userId="f00fbc3b-a7c3-459a-b6dd-9db3be5520da" providerId="ADAL" clId="{2221AA87-3247-46E6-881A-CB59EC5432A4}" dt="2024-02-23T14:07:25.358" v="1"/>
        <pc:sldMkLst>
          <pc:docMk/>
          <pc:sldMk cId="0" sldId="277"/>
        </pc:sldMkLst>
      </pc:sldChg>
      <pc:sldChg chg="ord">
        <pc:chgData name="Yaron Dassonneville" userId="f00fbc3b-a7c3-459a-b6dd-9db3be5520da" providerId="ADAL" clId="{2221AA87-3247-46E6-881A-CB59EC5432A4}" dt="2024-02-23T14:07:25.358" v="1"/>
        <pc:sldMkLst>
          <pc:docMk/>
          <pc:sldMk cId="0" sldId="278"/>
        </pc:sldMkLst>
      </pc:sldChg>
      <pc:sldChg chg="ord">
        <pc:chgData name="Yaron Dassonneville" userId="f00fbc3b-a7c3-459a-b6dd-9db3be5520da" providerId="ADAL" clId="{2221AA87-3247-46E6-881A-CB59EC5432A4}" dt="2024-02-23T14:07:25.358" v="1"/>
        <pc:sldMkLst>
          <pc:docMk/>
          <pc:sldMk cId="0" sldId="279"/>
        </pc:sldMkLst>
      </pc:sldChg>
      <pc:sldChg chg="ord">
        <pc:chgData name="Yaron Dassonneville" userId="f00fbc3b-a7c3-459a-b6dd-9db3be5520da" providerId="ADAL" clId="{2221AA87-3247-46E6-881A-CB59EC5432A4}" dt="2024-02-23T14:07:25.358" v="1"/>
        <pc:sldMkLst>
          <pc:docMk/>
          <pc:sldMk cId="0" sldId="280"/>
        </pc:sldMkLst>
      </pc:sldChg>
      <pc:sldChg chg="ord">
        <pc:chgData name="Yaron Dassonneville" userId="f00fbc3b-a7c3-459a-b6dd-9db3be5520da" providerId="ADAL" clId="{2221AA87-3247-46E6-881A-CB59EC5432A4}" dt="2024-02-23T14:07:25.358" v="1"/>
        <pc:sldMkLst>
          <pc:docMk/>
          <pc:sldMk cId="0" sldId="281"/>
        </pc:sldMkLst>
      </pc:sldChg>
      <pc:sldChg chg="ord">
        <pc:chgData name="Yaron Dassonneville" userId="f00fbc3b-a7c3-459a-b6dd-9db3be5520da" providerId="ADAL" clId="{2221AA87-3247-46E6-881A-CB59EC5432A4}" dt="2024-02-23T14:07:25.358" v="1"/>
        <pc:sldMkLst>
          <pc:docMk/>
          <pc:sldMk cId="3560970135" sldId="285"/>
        </pc:sldMkLst>
      </pc:sldChg>
      <pc:sldChg chg="ord">
        <pc:chgData name="Yaron Dassonneville" userId="f00fbc3b-a7c3-459a-b6dd-9db3be5520da" providerId="ADAL" clId="{2221AA87-3247-46E6-881A-CB59EC5432A4}" dt="2024-02-23T14:07:25.358" v="1"/>
        <pc:sldMkLst>
          <pc:docMk/>
          <pc:sldMk cId="3673958356" sldId="288"/>
        </pc:sldMkLst>
      </pc:sldChg>
      <pc:sldChg chg="ord">
        <pc:chgData name="Yaron Dassonneville" userId="f00fbc3b-a7c3-459a-b6dd-9db3be5520da" providerId="ADAL" clId="{2221AA87-3247-46E6-881A-CB59EC5432A4}" dt="2024-02-23T14:07:25.358" v="1"/>
        <pc:sldMkLst>
          <pc:docMk/>
          <pc:sldMk cId="1054711373" sldId="292"/>
        </pc:sldMkLst>
      </pc:sldChg>
      <pc:sldChg chg="ord">
        <pc:chgData name="Yaron Dassonneville" userId="f00fbc3b-a7c3-459a-b6dd-9db3be5520da" providerId="ADAL" clId="{2221AA87-3247-46E6-881A-CB59EC5432A4}" dt="2024-02-23T14:07:25.358" v="1"/>
        <pc:sldMkLst>
          <pc:docMk/>
          <pc:sldMk cId="0" sldId="293"/>
        </pc:sldMkLst>
      </pc:sldChg>
      <pc:sldChg chg="ord">
        <pc:chgData name="Yaron Dassonneville" userId="f00fbc3b-a7c3-459a-b6dd-9db3be5520da" providerId="ADAL" clId="{2221AA87-3247-46E6-881A-CB59EC5432A4}" dt="2024-02-23T14:07:25.358" v="1"/>
        <pc:sldMkLst>
          <pc:docMk/>
          <pc:sldMk cId="0" sldId="295"/>
        </pc:sldMkLst>
      </pc:sldChg>
      <pc:sldChg chg="ord">
        <pc:chgData name="Yaron Dassonneville" userId="f00fbc3b-a7c3-459a-b6dd-9db3be5520da" providerId="ADAL" clId="{2221AA87-3247-46E6-881A-CB59EC5432A4}" dt="2024-02-23T14:07:25.358" v="1"/>
        <pc:sldMkLst>
          <pc:docMk/>
          <pc:sldMk cId="0" sldId="296"/>
        </pc:sldMkLst>
      </pc:sldChg>
      <pc:sldChg chg="ord">
        <pc:chgData name="Yaron Dassonneville" userId="f00fbc3b-a7c3-459a-b6dd-9db3be5520da" providerId="ADAL" clId="{2221AA87-3247-46E6-881A-CB59EC5432A4}" dt="2024-02-23T14:07:25.358" v="1"/>
        <pc:sldMkLst>
          <pc:docMk/>
          <pc:sldMk cId="2080473108" sldId="299"/>
        </pc:sldMkLst>
      </pc:sldChg>
      <pc:sldChg chg="ord">
        <pc:chgData name="Yaron Dassonneville" userId="f00fbc3b-a7c3-459a-b6dd-9db3be5520da" providerId="ADAL" clId="{2221AA87-3247-46E6-881A-CB59EC5432A4}" dt="2024-02-23T14:07:25.358" v="1"/>
        <pc:sldMkLst>
          <pc:docMk/>
          <pc:sldMk cId="0" sldId="300"/>
        </pc:sldMkLst>
      </pc:sldChg>
      <pc:sldChg chg="ord">
        <pc:chgData name="Yaron Dassonneville" userId="f00fbc3b-a7c3-459a-b6dd-9db3be5520da" providerId="ADAL" clId="{2221AA87-3247-46E6-881A-CB59EC5432A4}" dt="2024-02-23T14:07:25.358" v="1"/>
        <pc:sldMkLst>
          <pc:docMk/>
          <pc:sldMk cId="0" sldId="301"/>
        </pc:sldMkLst>
      </pc:sldChg>
      <pc:sldChg chg="ord">
        <pc:chgData name="Yaron Dassonneville" userId="f00fbc3b-a7c3-459a-b6dd-9db3be5520da" providerId="ADAL" clId="{2221AA87-3247-46E6-881A-CB59EC5432A4}" dt="2024-02-23T14:07:25.358" v="1"/>
        <pc:sldMkLst>
          <pc:docMk/>
          <pc:sldMk cId="0" sldId="302"/>
        </pc:sldMkLst>
      </pc:sldChg>
      <pc:sldChg chg="ord">
        <pc:chgData name="Yaron Dassonneville" userId="f00fbc3b-a7c3-459a-b6dd-9db3be5520da" providerId="ADAL" clId="{2221AA87-3247-46E6-881A-CB59EC5432A4}" dt="2024-02-23T14:07:25.358" v="1"/>
        <pc:sldMkLst>
          <pc:docMk/>
          <pc:sldMk cId="0" sldId="303"/>
        </pc:sldMkLst>
      </pc:sldChg>
      <pc:sldChg chg="ord">
        <pc:chgData name="Yaron Dassonneville" userId="f00fbc3b-a7c3-459a-b6dd-9db3be5520da" providerId="ADAL" clId="{2221AA87-3247-46E6-881A-CB59EC5432A4}" dt="2024-02-23T14:07:25.358" v="1"/>
        <pc:sldMkLst>
          <pc:docMk/>
          <pc:sldMk cId="0" sldId="306"/>
        </pc:sldMkLst>
      </pc:sldChg>
      <pc:sldChg chg="ord">
        <pc:chgData name="Yaron Dassonneville" userId="f00fbc3b-a7c3-459a-b6dd-9db3be5520da" providerId="ADAL" clId="{2221AA87-3247-46E6-881A-CB59EC5432A4}" dt="2024-02-23T14:07:25.358" v="1"/>
        <pc:sldMkLst>
          <pc:docMk/>
          <pc:sldMk cId="0" sldId="314"/>
        </pc:sldMkLst>
      </pc:sldChg>
      <pc:sldChg chg="ord">
        <pc:chgData name="Yaron Dassonneville" userId="f00fbc3b-a7c3-459a-b6dd-9db3be5520da" providerId="ADAL" clId="{2221AA87-3247-46E6-881A-CB59EC5432A4}" dt="2024-02-23T14:07:25.358" v="1"/>
        <pc:sldMkLst>
          <pc:docMk/>
          <pc:sldMk cId="0" sldId="315"/>
        </pc:sldMkLst>
      </pc:sldChg>
      <pc:sldChg chg="ord">
        <pc:chgData name="Yaron Dassonneville" userId="f00fbc3b-a7c3-459a-b6dd-9db3be5520da" providerId="ADAL" clId="{2221AA87-3247-46E6-881A-CB59EC5432A4}" dt="2024-02-23T14:07:25.358" v="1"/>
        <pc:sldMkLst>
          <pc:docMk/>
          <pc:sldMk cId="0" sldId="317"/>
        </pc:sldMkLst>
      </pc:sldChg>
      <pc:sldChg chg="ord">
        <pc:chgData name="Yaron Dassonneville" userId="f00fbc3b-a7c3-459a-b6dd-9db3be5520da" providerId="ADAL" clId="{2221AA87-3247-46E6-881A-CB59EC5432A4}" dt="2024-02-23T14:07:25.358" v="1"/>
        <pc:sldMkLst>
          <pc:docMk/>
          <pc:sldMk cId="0" sldId="318"/>
        </pc:sldMkLst>
      </pc:sldChg>
      <pc:sldChg chg="ord">
        <pc:chgData name="Yaron Dassonneville" userId="f00fbc3b-a7c3-459a-b6dd-9db3be5520da" providerId="ADAL" clId="{2221AA87-3247-46E6-881A-CB59EC5432A4}" dt="2024-02-23T14:07:25.358" v="1"/>
        <pc:sldMkLst>
          <pc:docMk/>
          <pc:sldMk cId="0" sldId="319"/>
        </pc:sldMkLst>
      </pc:sldChg>
      <pc:sldChg chg="ord">
        <pc:chgData name="Yaron Dassonneville" userId="f00fbc3b-a7c3-459a-b6dd-9db3be5520da" providerId="ADAL" clId="{2221AA87-3247-46E6-881A-CB59EC5432A4}" dt="2024-02-23T14:07:25.358" v="1"/>
        <pc:sldMkLst>
          <pc:docMk/>
          <pc:sldMk cId="907356449" sldId="322"/>
        </pc:sldMkLst>
      </pc:sldChg>
      <pc:sldChg chg="ord">
        <pc:chgData name="Yaron Dassonneville" userId="f00fbc3b-a7c3-459a-b6dd-9db3be5520da" providerId="ADAL" clId="{2221AA87-3247-46E6-881A-CB59EC5432A4}" dt="2024-02-23T14:07:25.358" v="1"/>
        <pc:sldMkLst>
          <pc:docMk/>
          <pc:sldMk cId="2054755094" sldId="324"/>
        </pc:sldMkLst>
      </pc:sldChg>
      <pc:sldChg chg="ord">
        <pc:chgData name="Yaron Dassonneville" userId="f00fbc3b-a7c3-459a-b6dd-9db3be5520da" providerId="ADAL" clId="{2221AA87-3247-46E6-881A-CB59EC5432A4}" dt="2024-02-23T14:07:25.358" v="1"/>
        <pc:sldMkLst>
          <pc:docMk/>
          <pc:sldMk cId="1132325016" sldId="325"/>
        </pc:sldMkLst>
      </pc:sldChg>
      <pc:sldChg chg="ord">
        <pc:chgData name="Yaron Dassonneville" userId="f00fbc3b-a7c3-459a-b6dd-9db3be5520da" providerId="ADAL" clId="{2221AA87-3247-46E6-881A-CB59EC5432A4}" dt="2024-02-23T14:07:25.358" v="1"/>
        <pc:sldMkLst>
          <pc:docMk/>
          <pc:sldMk cId="3095345041" sldId="327"/>
        </pc:sldMkLst>
      </pc:sldChg>
      <pc:sldChg chg="ord">
        <pc:chgData name="Yaron Dassonneville" userId="f00fbc3b-a7c3-459a-b6dd-9db3be5520da" providerId="ADAL" clId="{2221AA87-3247-46E6-881A-CB59EC5432A4}" dt="2024-02-23T14:07:25.358" v="1"/>
        <pc:sldMkLst>
          <pc:docMk/>
          <pc:sldMk cId="722892673" sldId="329"/>
        </pc:sldMkLst>
      </pc:sldChg>
      <pc:sldChg chg="ord">
        <pc:chgData name="Yaron Dassonneville" userId="f00fbc3b-a7c3-459a-b6dd-9db3be5520da" providerId="ADAL" clId="{2221AA87-3247-46E6-881A-CB59EC5432A4}" dt="2024-02-23T14:07:25.358" v="1"/>
        <pc:sldMkLst>
          <pc:docMk/>
          <pc:sldMk cId="635683179" sldId="330"/>
        </pc:sldMkLst>
      </pc:sldChg>
      <pc:sldChg chg="ord">
        <pc:chgData name="Yaron Dassonneville" userId="f00fbc3b-a7c3-459a-b6dd-9db3be5520da" providerId="ADAL" clId="{2221AA87-3247-46E6-881A-CB59EC5432A4}" dt="2024-02-23T14:07:25.358" v="1"/>
        <pc:sldMkLst>
          <pc:docMk/>
          <pc:sldMk cId="3940252757" sldId="2090649745"/>
        </pc:sldMkLst>
      </pc:sldChg>
      <pc:sldChg chg="ord">
        <pc:chgData name="Yaron Dassonneville" userId="f00fbc3b-a7c3-459a-b6dd-9db3be5520da" providerId="ADAL" clId="{2221AA87-3247-46E6-881A-CB59EC5432A4}" dt="2024-02-23T14:07:25.358" v="1"/>
        <pc:sldMkLst>
          <pc:docMk/>
          <pc:sldMk cId="694760368" sldId="2090649746"/>
        </pc:sldMkLst>
      </pc:sldChg>
      <pc:sldChg chg="ord">
        <pc:chgData name="Yaron Dassonneville" userId="f00fbc3b-a7c3-459a-b6dd-9db3be5520da" providerId="ADAL" clId="{2221AA87-3247-46E6-881A-CB59EC5432A4}" dt="2024-02-23T14:07:25.358" v="1"/>
        <pc:sldMkLst>
          <pc:docMk/>
          <pc:sldMk cId="127520720" sldId="2090649747"/>
        </pc:sldMkLst>
      </pc:sldChg>
      <pc:sldChg chg="ord">
        <pc:chgData name="Yaron Dassonneville" userId="f00fbc3b-a7c3-459a-b6dd-9db3be5520da" providerId="ADAL" clId="{2221AA87-3247-46E6-881A-CB59EC5432A4}" dt="2024-02-23T14:07:25.358" v="1"/>
        <pc:sldMkLst>
          <pc:docMk/>
          <pc:sldMk cId="1794236249" sldId="2090649748"/>
        </pc:sldMkLst>
      </pc:sldChg>
      <pc:sldChg chg="ord">
        <pc:chgData name="Yaron Dassonneville" userId="f00fbc3b-a7c3-459a-b6dd-9db3be5520da" providerId="ADAL" clId="{2221AA87-3247-46E6-881A-CB59EC5432A4}" dt="2024-02-23T14:07:25.358" v="1"/>
        <pc:sldMkLst>
          <pc:docMk/>
          <pc:sldMk cId="2958733765" sldId="2090649750"/>
        </pc:sldMkLst>
      </pc:sldChg>
      <pc:sldChg chg="ord">
        <pc:chgData name="Yaron Dassonneville" userId="f00fbc3b-a7c3-459a-b6dd-9db3be5520da" providerId="ADAL" clId="{2221AA87-3247-46E6-881A-CB59EC5432A4}" dt="2024-02-23T14:07:25.358" v="1"/>
        <pc:sldMkLst>
          <pc:docMk/>
          <pc:sldMk cId="1534946476" sldId="2090649923"/>
        </pc:sldMkLst>
      </pc:sldChg>
      <pc:sldChg chg="ord">
        <pc:chgData name="Yaron Dassonneville" userId="f00fbc3b-a7c3-459a-b6dd-9db3be5520da" providerId="ADAL" clId="{2221AA87-3247-46E6-881A-CB59EC5432A4}" dt="2024-02-23T14:07:25.358" v="1"/>
        <pc:sldMkLst>
          <pc:docMk/>
          <pc:sldMk cId="4139831938" sldId="2145705885"/>
        </pc:sldMkLst>
      </pc:sldChg>
      <pc:sldChg chg="ord">
        <pc:chgData name="Yaron Dassonneville" userId="f00fbc3b-a7c3-459a-b6dd-9db3be5520da" providerId="ADAL" clId="{2221AA87-3247-46E6-881A-CB59EC5432A4}" dt="2024-02-23T14:07:25.358" v="1"/>
        <pc:sldMkLst>
          <pc:docMk/>
          <pc:sldMk cId="2239050106" sldId="2145705886"/>
        </pc:sldMkLst>
      </pc:sldChg>
      <pc:sldChg chg="ord">
        <pc:chgData name="Yaron Dassonneville" userId="f00fbc3b-a7c3-459a-b6dd-9db3be5520da" providerId="ADAL" clId="{2221AA87-3247-46E6-881A-CB59EC5432A4}" dt="2024-02-23T14:07:25.358" v="1"/>
        <pc:sldMkLst>
          <pc:docMk/>
          <pc:sldMk cId="0" sldId="2145705887"/>
        </pc:sldMkLst>
      </pc:sldChg>
      <pc:sldChg chg="ord">
        <pc:chgData name="Yaron Dassonneville" userId="f00fbc3b-a7c3-459a-b6dd-9db3be5520da" providerId="ADAL" clId="{2221AA87-3247-46E6-881A-CB59EC5432A4}" dt="2024-02-23T14:07:25.358" v="1"/>
        <pc:sldMkLst>
          <pc:docMk/>
          <pc:sldMk cId="2465018098" sldId="2145705888"/>
        </pc:sldMkLst>
      </pc:sldChg>
      <pc:sldChg chg="ord">
        <pc:chgData name="Yaron Dassonneville" userId="f00fbc3b-a7c3-459a-b6dd-9db3be5520da" providerId="ADAL" clId="{2221AA87-3247-46E6-881A-CB59EC5432A4}" dt="2024-02-23T14:07:25.358" v="1"/>
        <pc:sldMkLst>
          <pc:docMk/>
          <pc:sldMk cId="0" sldId="2145705889"/>
        </pc:sldMkLst>
      </pc:sldChg>
      <pc:sldChg chg="ord">
        <pc:chgData name="Yaron Dassonneville" userId="f00fbc3b-a7c3-459a-b6dd-9db3be5520da" providerId="ADAL" clId="{2221AA87-3247-46E6-881A-CB59EC5432A4}" dt="2024-02-23T14:07:25.358" v="1"/>
        <pc:sldMkLst>
          <pc:docMk/>
          <pc:sldMk cId="0" sldId="2145705890"/>
        </pc:sldMkLst>
      </pc:sldChg>
      <pc:sldChg chg="ord">
        <pc:chgData name="Yaron Dassonneville" userId="f00fbc3b-a7c3-459a-b6dd-9db3be5520da" providerId="ADAL" clId="{2221AA87-3247-46E6-881A-CB59EC5432A4}" dt="2024-02-23T14:07:25.358" v="1"/>
        <pc:sldMkLst>
          <pc:docMk/>
          <pc:sldMk cId="372011562" sldId="2145705892"/>
        </pc:sldMkLst>
      </pc:sldChg>
      <pc:sldChg chg="ord">
        <pc:chgData name="Yaron Dassonneville" userId="f00fbc3b-a7c3-459a-b6dd-9db3be5520da" providerId="ADAL" clId="{2221AA87-3247-46E6-881A-CB59EC5432A4}" dt="2024-02-23T14:07:25.358" v="1"/>
        <pc:sldMkLst>
          <pc:docMk/>
          <pc:sldMk cId="871623660" sldId="2145705893"/>
        </pc:sldMkLst>
      </pc:sldChg>
      <pc:sldChg chg="ord">
        <pc:chgData name="Yaron Dassonneville" userId="f00fbc3b-a7c3-459a-b6dd-9db3be5520da" providerId="ADAL" clId="{2221AA87-3247-46E6-881A-CB59EC5432A4}" dt="2024-02-23T14:07:25.358" v="1"/>
        <pc:sldMkLst>
          <pc:docMk/>
          <pc:sldMk cId="2077231488" sldId="2145705894"/>
        </pc:sldMkLst>
      </pc:sldChg>
      <pc:sldChg chg="ord">
        <pc:chgData name="Yaron Dassonneville" userId="f00fbc3b-a7c3-459a-b6dd-9db3be5520da" providerId="ADAL" clId="{2221AA87-3247-46E6-881A-CB59EC5432A4}" dt="2024-02-23T14:07:25.358" v="1"/>
        <pc:sldMkLst>
          <pc:docMk/>
          <pc:sldMk cId="477996574" sldId="2145705895"/>
        </pc:sldMkLst>
      </pc:sldChg>
      <pc:sldChg chg="ord">
        <pc:chgData name="Yaron Dassonneville" userId="f00fbc3b-a7c3-459a-b6dd-9db3be5520da" providerId="ADAL" clId="{2221AA87-3247-46E6-881A-CB59EC5432A4}" dt="2024-02-23T14:07:25.358" v="1"/>
        <pc:sldMkLst>
          <pc:docMk/>
          <pc:sldMk cId="2093158542" sldId="2145705896"/>
        </pc:sldMkLst>
      </pc:sldChg>
      <pc:sldChg chg="ord">
        <pc:chgData name="Yaron Dassonneville" userId="f00fbc3b-a7c3-459a-b6dd-9db3be5520da" providerId="ADAL" clId="{2221AA87-3247-46E6-881A-CB59EC5432A4}" dt="2024-02-23T14:07:25.358" v="1"/>
        <pc:sldMkLst>
          <pc:docMk/>
          <pc:sldMk cId="2051225234" sldId="2145705897"/>
        </pc:sldMkLst>
      </pc:sldChg>
      <pc:sldChg chg="ord">
        <pc:chgData name="Yaron Dassonneville" userId="f00fbc3b-a7c3-459a-b6dd-9db3be5520da" providerId="ADAL" clId="{2221AA87-3247-46E6-881A-CB59EC5432A4}" dt="2024-02-23T14:07:25.358" v="1"/>
        <pc:sldMkLst>
          <pc:docMk/>
          <pc:sldMk cId="1331083345" sldId="2145705898"/>
        </pc:sldMkLst>
      </pc:sldChg>
      <pc:sldChg chg="ord">
        <pc:chgData name="Yaron Dassonneville" userId="f00fbc3b-a7c3-459a-b6dd-9db3be5520da" providerId="ADAL" clId="{2221AA87-3247-46E6-881A-CB59EC5432A4}" dt="2024-02-23T14:07:25.358" v="1"/>
        <pc:sldMkLst>
          <pc:docMk/>
          <pc:sldMk cId="3340996968" sldId="2145705899"/>
        </pc:sldMkLst>
      </pc:sldChg>
      <pc:sldChg chg="ord">
        <pc:chgData name="Yaron Dassonneville" userId="f00fbc3b-a7c3-459a-b6dd-9db3be5520da" providerId="ADAL" clId="{2221AA87-3247-46E6-881A-CB59EC5432A4}" dt="2024-02-23T14:07:25.358" v="1"/>
        <pc:sldMkLst>
          <pc:docMk/>
          <pc:sldMk cId="3213814476" sldId="2145705900"/>
        </pc:sldMkLst>
      </pc:sldChg>
      <pc:sldChg chg="ord">
        <pc:chgData name="Yaron Dassonneville" userId="f00fbc3b-a7c3-459a-b6dd-9db3be5520da" providerId="ADAL" clId="{2221AA87-3247-46E6-881A-CB59EC5432A4}" dt="2024-02-23T14:07:25.358" v="1"/>
        <pc:sldMkLst>
          <pc:docMk/>
          <pc:sldMk cId="2876513752" sldId="2145705901"/>
        </pc:sldMkLst>
      </pc:sldChg>
      <pc:sldChg chg="ord">
        <pc:chgData name="Yaron Dassonneville" userId="f00fbc3b-a7c3-459a-b6dd-9db3be5520da" providerId="ADAL" clId="{2221AA87-3247-46E6-881A-CB59EC5432A4}" dt="2024-02-23T14:07:25.358" v="1"/>
        <pc:sldMkLst>
          <pc:docMk/>
          <pc:sldMk cId="59381796" sldId="2145705902"/>
        </pc:sldMkLst>
      </pc:sldChg>
      <pc:sldChg chg="ord">
        <pc:chgData name="Yaron Dassonneville" userId="f00fbc3b-a7c3-459a-b6dd-9db3be5520da" providerId="ADAL" clId="{2221AA87-3247-46E6-881A-CB59EC5432A4}" dt="2024-02-23T14:07:25.358" v="1"/>
        <pc:sldMkLst>
          <pc:docMk/>
          <pc:sldMk cId="2580360771" sldId="2145705903"/>
        </pc:sldMkLst>
      </pc:sldChg>
      <pc:sldChg chg="ord">
        <pc:chgData name="Yaron Dassonneville" userId="f00fbc3b-a7c3-459a-b6dd-9db3be5520da" providerId="ADAL" clId="{2221AA87-3247-46E6-881A-CB59EC5432A4}" dt="2024-02-23T14:07:25.358" v="1"/>
        <pc:sldMkLst>
          <pc:docMk/>
          <pc:sldMk cId="2173225002" sldId="2145705906"/>
        </pc:sldMkLst>
      </pc:sldChg>
      <pc:sldChg chg="ord">
        <pc:chgData name="Yaron Dassonneville" userId="f00fbc3b-a7c3-459a-b6dd-9db3be5520da" providerId="ADAL" clId="{2221AA87-3247-46E6-881A-CB59EC5432A4}" dt="2024-02-23T14:07:25.358" v="1"/>
        <pc:sldMkLst>
          <pc:docMk/>
          <pc:sldMk cId="2155400288" sldId="2145705907"/>
        </pc:sldMkLst>
      </pc:sldChg>
      <pc:sldChg chg="ord">
        <pc:chgData name="Yaron Dassonneville" userId="f00fbc3b-a7c3-459a-b6dd-9db3be5520da" providerId="ADAL" clId="{2221AA87-3247-46E6-881A-CB59EC5432A4}" dt="2024-02-23T14:07:25.358" v="1"/>
        <pc:sldMkLst>
          <pc:docMk/>
          <pc:sldMk cId="2820493980" sldId="2145705908"/>
        </pc:sldMkLst>
      </pc:sldChg>
      <pc:sldChg chg="ord">
        <pc:chgData name="Yaron Dassonneville" userId="f00fbc3b-a7c3-459a-b6dd-9db3be5520da" providerId="ADAL" clId="{2221AA87-3247-46E6-881A-CB59EC5432A4}" dt="2024-02-23T14:07:25.358" v="1"/>
        <pc:sldMkLst>
          <pc:docMk/>
          <pc:sldMk cId="2011994910" sldId="2145705909"/>
        </pc:sldMkLst>
      </pc:sldChg>
      <pc:sldChg chg="ord">
        <pc:chgData name="Yaron Dassonneville" userId="f00fbc3b-a7c3-459a-b6dd-9db3be5520da" providerId="ADAL" clId="{2221AA87-3247-46E6-881A-CB59EC5432A4}" dt="2024-02-23T14:07:25.358" v="1"/>
        <pc:sldMkLst>
          <pc:docMk/>
          <pc:sldMk cId="147455872" sldId="2145705910"/>
        </pc:sldMkLst>
      </pc:sldChg>
      <pc:sldChg chg="ord">
        <pc:chgData name="Yaron Dassonneville" userId="f00fbc3b-a7c3-459a-b6dd-9db3be5520da" providerId="ADAL" clId="{2221AA87-3247-46E6-881A-CB59EC5432A4}" dt="2024-02-23T14:07:25.358" v="1"/>
        <pc:sldMkLst>
          <pc:docMk/>
          <pc:sldMk cId="1297017935" sldId="2145705911"/>
        </pc:sldMkLst>
      </pc:sldChg>
      <pc:sldChg chg="ord">
        <pc:chgData name="Yaron Dassonneville" userId="f00fbc3b-a7c3-459a-b6dd-9db3be5520da" providerId="ADAL" clId="{2221AA87-3247-46E6-881A-CB59EC5432A4}" dt="2024-02-23T14:07:25.358" v="1"/>
        <pc:sldMkLst>
          <pc:docMk/>
          <pc:sldMk cId="545123824" sldId="2145705912"/>
        </pc:sldMkLst>
      </pc:sldChg>
      <pc:sldChg chg="ord">
        <pc:chgData name="Yaron Dassonneville" userId="f00fbc3b-a7c3-459a-b6dd-9db3be5520da" providerId="ADAL" clId="{2221AA87-3247-46E6-881A-CB59EC5432A4}" dt="2024-02-23T14:07:25.358" v="1"/>
        <pc:sldMkLst>
          <pc:docMk/>
          <pc:sldMk cId="840892978" sldId="2145705913"/>
        </pc:sldMkLst>
      </pc:sldChg>
      <pc:sldChg chg="ord">
        <pc:chgData name="Yaron Dassonneville" userId="f00fbc3b-a7c3-459a-b6dd-9db3be5520da" providerId="ADAL" clId="{2221AA87-3247-46E6-881A-CB59EC5432A4}" dt="2024-02-23T14:07:25.358" v="1"/>
        <pc:sldMkLst>
          <pc:docMk/>
          <pc:sldMk cId="2315645523" sldId="2145705914"/>
        </pc:sldMkLst>
      </pc:sldChg>
      <pc:sldChg chg="ord">
        <pc:chgData name="Yaron Dassonneville" userId="f00fbc3b-a7c3-459a-b6dd-9db3be5520da" providerId="ADAL" clId="{2221AA87-3247-46E6-881A-CB59EC5432A4}" dt="2024-02-23T14:07:25.358" v="1"/>
        <pc:sldMkLst>
          <pc:docMk/>
          <pc:sldMk cId="2906073403" sldId="2145705915"/>
        </pc:sldMkLst>
      </pc:sldChg>
      <pc:sldChg chg="ord">
        <pc:chgData name="Yaron Dassonneville" userId="f00fbc3b-a7c3-459a-b6dd-9db3be5520da" providerId="ADAL" clId="{2221AA87-3247-46E6-881A-CB59EC5432A4}" dt="2024-02-23T14:07:25.358" v="1"/>
        <pc:sldMkLst>
          <pc:docMk/>
          <pc:sldMk cId="3178231949" sldId="2145705916"/>
        </pc:sldMkLst>
      </pc:sldChg>
      <pc:sldChg chg="ord">
        <pc:chgData name="Yaron Dassonneville" userId="f00fbc3b-a7c3-459a-b6dd-9db3be5520da" providerId="ADAL" clId="{2221AA87-3247-46E6-881A-CB59EC5432A4}" dt="2024-02-23T14:07:25.358" v="1"/>
        <pc:sldMkLst>
          <pc:docMk/>
          <pc:sldMk cId="0" sldId="2145705917"/>
        </pc:sldMkLst>
      </pc:sldChg>
      <pc:sldChg chg="ord">
        <pc:chgData name="Yaron Dassonneville" userId="f00fbc3b-a7c3-459a-b6dd-9db3be5520da" providerId="ADAL" clId="{2221AA87-3247-46E6-881A-CB59EC5432A4}" dt="2024-02-23T14:07:25.358" v="1"/>
        <pc:sldMkLst>
          <pc:docMk/>
          <pc:sldMk cId="0" sldId="2145705918"/>
        </pc:sldMkLst>
      </pc:sldChg>
      <pc:sldChg chg="ord">
        <pc:chgData name="Yaron Dassonneville" userId="f00fbc3b-a7c3-459a-b6dd-9db3be5520da" providerId="ADAL" clId="{2221AA87-3247-46E6-881A-CB59EC5432A4}" dt="2024-02-23T14:07:25.358" v="1"/>
        <pc:sldMkLst>
          <pc:docMk/>
          <pc:sldMk cId="0" sldId="2145705919"/>
        </pc:sldMkLst>
      </pc:sldChg>
      <pc:sldChg chg="ord">
        <pc:chgData name="Yaron Dassonneville" userId="f00fbc3b-a7c3-459a-b6dd-9db3be5520da" providerId="ADAL" clId="{2221AA87-3247-46E6-881A-CB59EC5432A4}" dt="2024-02-23T14:07:25.358" v="1"/>
        <pc:sldMkLst>
          <pc:docMk/>
          <pc:sldMk cId="0" sldId="2145705920"/>
        </pc:sldMkLst>
      </pc:sldChg>
      <pc:sldChg chg="ord">
        <pc:chgData name="Yaron Dassonneville" userId="f00fbc3b-a7c3-459a-b6dd-9db3be5520da" providerId="ADAL" clId="{2221AA87-3247-46E6-881A-CB59EC5432A4}" dt="2024-02-23T14:07:25.358" v="1"/>
        <pc:sldMkLst>
          <pc:docMk/>
          <pc:sldMk cId="0" sldId="2145705921"/>
        </pc:sldMkLst>
      </pc:sldChg>
      <pc:sldChg chg="ord">
        <pc:chgData name="Yaron Dassonneville" userId="f00fbc3b-a7c3-459a-b6dd-9db3be5520da" providerId="ADAL" clId="{2221AA87-3247-46E6-881A-CB59EC5432A4}" dt="2024-02-23T14:07:25.358" v="1"/>
        <pc:sldMkLst>
          <pc:docMk/>
          <pc:sldMk cId="1168306272" sldId="2145705922"/>
        </pc:sldMkLst>
      </pc:sldChg>
      <pc:sldChg chg="ord">
        <pc:chgData name="Yaron Dassonneville" userId="f00fbc3b-a7c3-459a-b6dd-9db3be5520da" providerId="ADAL" clId="{2221AA87-3247-46E6-881A-CB59EC5432A4}" dt="2024-02-23T14:07:25.358" v="1"/>
        <pc:sldMkLst>
          <pc:docMk/>
          <pc:sldMk cId="0" sldId="2145705927"/>
        </pc:sldMkLst>
      </pc:sldChg>
      <pc:sldChg chg="ord">
        <pc:chgData name="Yaron Dassonneville" userId="f00fbc3b-a7c3-459a-b6dd-9db3be5520da" providerId="ADAL" clId="{2221AA87-3247-46E6-881A-CB59EC5432A4}" dt="2024-02-23T14:07:25.358" v="1"/>
        <pc:sldMkLst>
          <pc:docMk/>
          <pc:sldMk cId="3408052042" sldId="2145705934"/>
        </pc:sldMkLst>
      </pc:sldChg>
    </pc:docChg>
  </pc:docChgLst>
  <pc:docChgLst>
    <pc:chgData name="Heyvaert Pieter" userId="S::pieter.heyvaert@vlaanderen.be::544213a0-205d-4588-981f-53bf17158247" providerId="AD" clId="Web-{83312BD9-EEA0-E042-1215-DF473617C588}"/>
    <pc:docChg chg="addSld delSld modSld">
      <pc:chgData name="Heyvaert Pieter" userId="S::pieter.heyvaert@vlaanderen.be::544213a0-205d-4588-981f-53bf17158247" providerId="AD" clId="Web-{83312BD9-EEA0-E042-1215-DF473617C588}" dt="2024-09-27T11:01:51.082" v="359" actId="1076"/>
      <pc:docMkLst>
        <pc:docMk/>
      </pc:docMkLst>
      <pc:sldChg chg="modSp">
        <pc:chgData name="Heyvaert Pieter" userId="S::pieter.heyvaert@vlaanderen.be::544213a0-205d-4588-981f-53bf17158247" providerId="AD" clId="Web-{83312BD9-EEA0-E042-1215-DF473617C588}" dt="2024-09-27T09:57:03.418" v="323" actId="20577"/>
        <pc:sldMkLst>
          <pc:docMk/>
          <pc:sldMk cId="3579734962" sldId="2145706002"/>
        </pc:sldMkLst>
        <pc:spChg chg="mod">
          <ac:chgData name="Heyvaert Pieter" userId="S::pieter.heyvaert@vlaanderen.be::544213a0-205d-4588-981f-53bf17158247" providerId="AD" clId="Web-{83312BD9-EEA0-E042-1215-DF473617C588}" dt="2024-09-27T09:57:03.418" v="323" actId="20577"/>
          <ac:spMkLst>
            <pc:docMk/>
            <pc:sldMk cId="3579734962" sldId="2145706002"/>
            <ac:spMk id="2" creationId="{6849C709-DC0E-AC22-004C-0451180F00ED}"/>
          </ac:spMkLst>
        </pc:spChg>
      </pc:sldChg>
      <pc:sldChg chg="modSp">
        <pc:chgData name="Heyvaert Pieter" userId="S::pieter.heyvaert@vlaanderen.be::544213a0-205d-4588-981f-53bf17158247" providerId="AD" clId="Web-{83312BD9-EEA0-E042-1215-DF473617C588}" dt="2024-09-27T09:57:11.075" v="324" actId="20577"/>
        <pc:sldMkLst>
          <pc:docMk/>
          <pc:sldMk cId="2511691148" sldId="2145706003"/>
        </pc:sldMkLst>
        <pc:spChg chg="mod">
          <ac:chgData name="Heyvaert Pieter" userId="S::pieter.heyvaert@vlaanderen.be::544213a0-205d-4588-981f-53bf17158247" providerId="AD" clId="Web-{83312BD9-EEA0-E042-1215-DF473617C588}" dt="2024-09-27T09:57:11.075" v="324" actId="20577"/>
          <ac:spMkLst>
            <pc:docMk/>
            <pc:sldMk cId="2511691148" sldId="2145706003"/>
            <ac:spMk id="2" creationId="{6849C709-DC0E-AC22-004C-0451180F00ED}"/>
          </ac:spMkLst>
        </pc:spChg>
      </pc:sldChg>
      <pc:sldChg chg="addSp delSp modSp">
        <pc:chgData name="Heyvaert Pieter" userId="S::pieter.heyvaert@vlaanderen.be::544213a0-205d-4588-981f-53bf17158247" providerId="AD" clId="Web-{83312BD9-EEA0-E042-1215-DF473617C588}" dt="2024-09-27T11:01:51.082" v="359" actId="1076"/>
        <pc:sldMkLst>
          <pc:docMk/>
          <pc:sldMk cId="840586872" sldId="2145706004"/>
        </pc:sldMkLst>
        <pc:spChg chg="del">
          <ac:chgData name="Heyvaert Pieter" userId="S::pieter.heyvaert@vlaanderen.be::544213a0-205d-4588-981f-53bf17158247" providerId="AD" clId="Web-{83312BD9-EEA0-E042-1215-DF473617C588}" dt="2024-09-27T11:01:48.254" v="358"/>
          <ac:spMkLst>
            <pc:docMk/>
            <pc:sldMk cId="840586872" sldId="2145706004"/>
            <ac:spMk id="3" creationId="{60FE38CE-7C40-6A83-5223-B45C423579BD}"/>
          </ac:spMkLst>
        </pc:spChg>
        <pc:picChg chg="add mod">
          <ac:chgData name="Heyvaert Pieter" userId="S::pieter.heyvaert@vlaanderen.be::544213a0-205d-4588-981f-53bf17158247" providerId="AD" clId="Web-{83312BD9-EEA0-E042-1215-DF473617C588}" dt="2024-09-27T11:01:51.082" v="359" actId="1076"/>
          <ac:picMkLst>
            <pc:docMk/>
            <pc:sldMk cId="840586872" sldId="2145706004"/>
            <ac:picMk id="4" creationId="{4EBF3BFF-EAA9-50F0-346B-84D4E1CEBA96}"/>
          </ac:picMkLst>
        </pc:picChg>
      </pc:sldChg>
      <pc:sldChg chg="addSp modSp new">
        <pc:chgData name="Heyvaert Pieter" userId="S::pieter.heyvaert@vlaanderen.be::544213a0-205d-4588-981f-53bf17158247" providerId="AD" clId="Web-{83312BD9-EEA0-E042-1215-DF473617C588}" dt="2024-09-27T09:36:12.212" v="180" actId="20577"/>
        <pc:sldMkLst>
          <pc:docMk/>
          <pc:sldMk cId="1601665727" sldId="2145706008"/>
        </pc:sldMkLst>
        <pc:spChg chg="mod">
          <ac:chgData name="Heyvaert Pieter" userId="S::pieter.heyvaert@vlaanderen.be::544213a0-205d-4588-981f-53bf17158247" providerId="AD" clId="Web-{83312BD9-EEA0-E042-1215-DF473617C588}" dt="2024-09-27T09:30:23.808" v="52" actId="20577"/>
          <ac:spMkLst>
            <pc:docMk/>
            <pc:sldMk cId="1601665727" sldId="2145706008"/>
            <ac:spMk id="2" creationId="{A61CD855-E6A0-20E4-0C09-8A135E88D6B5}"/>
          </ac:spMkLst>
        </pc:spChg>
        <pc:spChg chg="mod">
          <ac:chgData name="Heyvaert Pieter" userId="S::pieter.heyvaert@vlaanderen.be::544213a0-205d-4588-981f-53bf17158247" providerId="AD" clId="Web-{83312BD9-EEA0-E042-1215-DF473617C588}" dt="2024-09-27T09:36:12.212" v="180" actId="20577"/>
          <ac:spMkLst>
            <pc:docMk/>
            <pc:sldMk cId="1601665727" sldId="2145706008"/>
            <ac:spMk id="3" creationId="{9958A7C5-260C-2681-3150-C7B2C94B9996}"/>
          </ac:spMkLst>
        </pc:spChg>
        <pc:picChg chg="add mod">
          <ac:chgData name="Heyvaert Pieter" userId="S::pieter.heyvaert@vlaanderen.be::544213a0-205d-4588-981f-53bf17158247" providerId="AD" clId="Web-{83312BD9-EEA0-E042-1215-DF473617C588}" dt="2024-09-27T09:30:25.730" v="53" actId="1076"/>
          <ac:picMkLst>
            <pc:docMk/>
            <pc:sldMk cId="1601665727" sldId="2145706008"/>
            <ac:picMk id="4" creationId="{A0293FC2-C261-8195-D64F-F9E5601288D8}"/>
          </ac:picMkLst>
        </pc:picChg>
      </pc:sldChg>
      <pc:sldChg chg="addSp delSp modSp new">
        <pc:chgData name="Heyvaert Pieter" userId="S::pieter.heyvaert@vlaanderen.be::544213a0-205d-4588-981f-53bf17158247" providerId="AD" clId="Web-{83312BD9-EEA0-E042-1215-DF473617C588}" dt="2024-09-27T09:39:22.220" v="251" actId="1076"/>
        <pc:sldMkLst>
          <pc:docMk/>
          <pc:sldMk cId="1354444624" sldId="2145706009"/>
        </pc:sldMkLst>
        <pc:spChg chg="mod">
          <ac:chgData name="Heyvaert Pieter" userId="S::pieter.heyvaert@vlaanderen.be::544213a0-205d-4588-981f-53bf17158247" providerId="AD" clId="Web-{83312BD9-EEA0-E042-1215-DF473617C588}" dt="2024-09-27T09:39:11.782" v="248" actId="14100"/>
          <ac:spMkLst>
            <pc:docMk/>
            <pc:sldMk cId="1354444624" sldId="2145706009"/>
            <ac:spMk id="2" creationId="{8DDDD5A3-E1CD-6FF8-91C0-9E2484045CD7}"/>
          </ac:spMkLst>
        </pc:spChg>
        <pc:spChg chg="del mod">
          <ac:chgData name="Heyvaert Pieter" userId="S::pieter.heyvaert@vlaanderen.be::544213a0-205d-4588-981f-53bf17158247" providerId="AD" clId="Web-{83312BD9-EEA0-E042-1215-DF473617C588}" dt="2024-09-27T09:39:15.376" v="249"/>
          <ac:spMkLst>
            <pc:docMk/>
            <pc:sldMk cId="1354444624" sldId="2145706009"/>
            <ac:spMk id="3" creationId="{F7BBE90C-A8D6-F683-83FE-D7D02C085896}"/>
          </ac:spMkLst>
        </pc:spChg>
        <pc:spChg chg="add del mod">
          <ac:chgData name="Heyvaert Pieter" userId="S::pieter.heyvaert@vlaanderen.be::544213a0-205d-4588-981f-53bf17158247" providerId="AD" clId="Web-{83312BD9-EEA0-E042-1215-DF473617C588}" dt="2024-09-27T09:39:18.266" v="250"/>
          <ac:spMkLst>
            <pc:docMk/>
            <pc:sldMk cId="1354444624" sldId="2145706009"/>
            <ac:spMk id="6" creationId="{4344119F-F8B4-BBC6-DADB-D1F90CA69313}"/>
          </ac:spMkLst>
        </pc:spChg>
        <pc:picChg chg="add mod">
          <ac:chgData name="Heyvaert Pieter" userId="S::pieter.heyvaert@vlaanderen.be::544213a0-205d-4588-981f-53bf17158247" providerId="AD" clId="Web-{83312BD9-EEA0-E042-1215-DF473617C588}" dt="2024-09-27T09:39:22.220" v="251" actId="1076"/>
          <ac:picMkLst>
            <pc:docMk/>
            <pc:sldMk cId="1354444624" sldId="2145706009"/>
            <ac:picMk id="4" creationId="{1F3A25C2-5EB1-62A9-D133-64F04E369EA8}"/>
          </ac:picMkLst>
        </pc:picChg>
      </pc:sldChg>
      <pc:sldChg chg="addSp delSp modSp new">
        <pc:chgData name="Heyvaert Pieter" userId="S::pieter.heyvaert@vlaanderen.be::544213a0-205d-4588-981f-53bf17158247" providerId="AD" clId="Web-{83312BD9-EEA0-E042-1215-DF473617C588}" dt="2024-09-27T09:34:18.676" v="126"/>
        <pc:sldMkLst>
          <pc:docMk/>
          <pc:sldMk cId="2330870661" sldId="2145706010"/>
        </pc:sldMkLst>
        <pc:spChg chg="mod">
          <ac:chgData name="Heyvaert Pieter" userId="S::pieter.heyvaert@vlaanderen.be::544213a0-205d-4588-981f-53bf17158247" providerId="AD" clId="Web-{83312BD9-EEA0-E042-1215-DF473617C588}" dt="2024-09-27T09:33:38.472" v="123" actId="20577"/>
          <ac:spMkLst>
            <pc:docMk/>
            <pc:sldMk cId="2330870661" sldId="2145706010"/>
            <ac:spMk id="2" creationId="{B380111F-DBD6-1062-383A-72CCD46E0569}"/>
          </ac:spMkLst>
        </pc:spChg>
        <pc:spChg chg="del mod">
          <ac:chgData name="Heyvaert Pieter" userId="S::pieter.heyvaert@vlaanderen.be::544213a0-205d-4588-981f-53bf17158247" providerId="AD" clId="Web-{83312BD9-EEA0-E042-1215-DF473617C588}" dt="2024-09-27T09:34:18.676" v="126"/>
          <ac:spMkLst>
            <pc:docMk/>
            <pc:sldMk cId="2330870661" sldId="2145706010"/>
            <ac:spMk id="3" creationId="{4C8C16BA-37FA-6E17-F7D3-65D90FA13912}"/>
          </ac:spMkLst>
        </pc:spChg>
        <pc:picChg chg="add mod">
          <ac:chgData name="Heyvaert Pieter" userId="S::pieter.heyvaert@vlaanderen.be::544213a0-205d-4588-981f-53bf17158247" providerId="AD" clId="Web-{83312BD9-EEA0-E042-1215-DF473617C588}" dt="2024-09-27T09:34:13.301" v="125"/>
          <ac:picMkLst>
            <pc:docMk/>
            <pc:sldMk cId="2330870661" sldId="2145706010"/>
            <ac:picMk id="4" creationId="{4EBF9F60-0370-D0FE-9299-05EE8E499576}"/>
          </ac:picMkLst>
        </pc:picChg>
      </pc:sldChg>
      <pc:sldChg chg="addSp delSp modSp new">
        <pc:chgData name="Heyvaert Pieter" userId="S::pieter.heyvaert@vlaanderen.be::544213a0-205d-4588-981f-53bf17158247" providerId="AD" clId="Web-{83312BD9-EEA0-E042-1215-DF473617C588}" dt="2024-09-27T09:53:21.050" v="314" actId="1076"/>
        <pc:sldMkLst>
          <pc:docMk/>
          <pc:sldMk cId="3827650369" sldId="2145706011"/>
        </pc:sldMkLst>
        <pc:spChg chg="mod">
          <ac:chgData name="Heyvaert Pieter" userId="S::pieter.heyvaert@vlaanderen.be::544213a0-205d-4588-981f-53bf17158247" providerId="AD" clId="Web-{83312BD9-EEA0-E042-1215-DF473617C588}" dt="2024-09-27T09:37:20.684" v="216" actId="20577"/>
          <ac:spMkLst>
            <pc:docMk/>
            <pc:sldMk cId="3827650369" sldId="2145706011"/>
            <ac:spMk id="2" creationId="{E4029FEA-911A-5762-3DE1-5D0A83EE38DD}"/>
          </ac:spMkLst>
        </pc:spChg>
        <pc:spChg chg="del">
          <ac:chgData name="Heyvaert Pieter" userId="S::pieter.heyvaert@vlaanderen.be::544213a0-205d-4588-981f-53bf17158247" providerId="AD" clId="Web-{83312BD9-EEA0-E042-1215-DF473617C588}" dt="2024-09-27T09:35:11.147" v="135"/>
          <ac:spMkLst>
            <pc:docMk/>
            <pc:sldMk cId="3827650369" sldId="2145706011"/>
            <ac:spMk id="3" creationId="{A81231D9-6DF9-B597-9064-D011F086D497}"/>
          </ac:spMkLst>
        </pc:spChg>
        <pc:spChg chg="add mod">
          <ac:chgData name="Heyvaert Pieter" userId="S::pieter.heyvaert@vlaanderen.be::544213a0-205d-4588-981f-53bf17158247" providerId="AD" clId="Web-{83312BD9-EEA0-E042-1215-DF473617C588}" dt="2024-09-27T09:53:14.378" v="311" actId="20577"/>
          <ac:spMkLst>
            <pc:docMk/>
            <pc:sldMk cId="3827650369" sldId="2145706011"/>
            <ac:spMk id="6" creationId="{5AA84B74-22F2-A0A2-40DD-DA226624F2BA}"/>
          </ac:spMkLst>
        </pc:spChg>
        <pc:picChg chg="add del mod">
          <ac:chgData name="Heyvaert Pieter" userId="S::pieter.heyvaert@vlaanderen.be::544213a0-205d-4588-981f-53bf17158247" providerId="AD" clId="Web-{83312BD9-EEA0-E042-1215-DF473617C588}" dt="2024-09-27T09:53:16.862" v="312"/>
          <ac:picMkLst>
            <pc:docMk/>
            <pc:sldMk cId="3827650369" sldId="2145706011"/>
            <ac:picMk id="4" creationId="{66CC30BF-DC66-447C-50C6-4AE3E934E97B}"/>
          </ac:picMkLst>
        </pc:picChg>
        <pc:picChg chg="add mod">
          <ac:chgData name="Heyvaert Pieter" userId="S::pieter.heyvaert@vlaanderen.be::544213a0-205d-4588-981f-53bf17158247" providerId="AD" clId="Web-{83312BD9-EEA0-E042-1215-DF473617C588}" dt="2024-09-27T09:53:21.050" v="314" actId="1076"/>
          <ac:picMkLst>
            <pc:docMk/>
            <pc:sldMk cId="3827650369" sldId="2145706011"/>
            <ac:picMk id="7" creationId="{3BBE0F4C-C25F-DD77-0360-78312E7A9F29}"/>
          </ac:picMkLst>
        </pc:picChg>
      </pc:sldChg>
      <pc:sldChg chg="addSp delSp modSp new">
        <pc:chgData name="Heyvaert Pieter" userId="S::pieter.heyvaert@vlaanderen.be::544213a0-205d-4588-981f-53bf17158247" providerId="AD" clId="Web-{83312BD9-EEA0-E042-1215-DF473617C588}" dt="2024-09-27T09:41:23.053" v="304"/>
        <pc:sldMkLst>
          <pc:docMk/>
          <pc:sldMk cId="2135163903" sldId="2145706012"/>
        </pc:sldMkLst>
        <pc:spChg chg="mod">
          <ac:chgData name="Heyvaert Pieter" userId="S::pieter.heyvaert@vlaanderen.be::544213a0-205d-4588-981f-53bf17158247" providerId="AD" clId="Web-{83312BD9-EEA0-E042-1215-DF473617C588}" dt="2024-09-27T09:40:33.769" v="301"/>
          <ac:spMkLst>
            <pc:docMk/>
            <pc:sldMk cId="2135163903" sldId="2145706012"/>
            <ac:spMk id="2" creationId="{C9BA8529-BCD1-D513-AD73-DB330719C05F}"/>
          </ac:spMkLst>
        </pc:spChg>
        <pc:spChg chg="del mod">
          <ac:chgData name="Heyvaert Pieter" userId="S::pieter.heyvaert@vlaanderen.be::544213a0-205d-4588-981f-53bf17158247" providerId="AD" clId="Web-{83312BD9-EEA0-E042-1215-DF473617C588}" dt="2024-09-27T09:41:23.053" v="304"/>
          <ac:spMkLst>
            <pc:docMk/>
            <pc:sldMk cId="2135163903" sldId="2145706012"/>
            <ac:spMk id="3" creationId="{BB485C25-83A8-41DE-C3F0-85D1867F7447}"/>
          </ac:spMkLst>
        </pc:spChg>
        <pc:picChg chg="add mod">
          <ac:chgData name="Heyvaert Pieter" userId="S::pieter.heyvaert@vlaanderen.be::544213a0-205d-4588-981f-53bf17158247" providerId="AD" clId="Web-{83312BD9-EEA0-E042-1215-DF473617C588}" dt="2024-09-27T09:41:20.662" v="303"/>
          <ac:picMkLst>
            <pc:docMk/>
            <pc:sldMk cId="2135163903" sldId="2145706012"/>
            <ac:picMk id="4" creationId="{B3E5068C-C86C-56FB-C030-C4A99944683B}"/>
          </ac:picMkLst>
        </pc:picChg>
      </pc:sldChg>
      <pc:sldChg chg="addSp modSp new">
        <pc:chgData name="Heyvaert Pieter" userId="S::pieter.heyvaert@vlaanderen.be::544213a0-205d-4588-981f-53bf17158247" providerId="AD" clId="Web-{83312BD9-EEA0-E042-1215-DF473617C588}" dt="2024-09-27T10:53:02.113" v="352" actId="20577"/>
        <pc:sldMkLst>
          <pc:docMk/>
          <pc:sldMk cId="2711889056" sldId="2145706013"/>
        </pc:sldMkLst>
        <pc:spChg chg="mod">
          <ac:chgData name="Heyvaert Pieter" userId="S::pieter.heyvaert@vlaanderen.be::544213a0-205d-4588-981f-53bf17158247" providerId="AD" clId="Web-{83312BD9-EEA0-E042-1215-DF473617C588}" dt="2024-09-27T10:53:02.113" v="352" actId="20577"/>
          <ac:spMkLst>
            <pc:docMk/>
            <pc:sldMk cId="2711889056" sldId="2145706013"/>
            <ac:spMk id="3" creationId="{C08F0017-2D42-D987-84EB-63A4C294023E}"/>
          </ac:spMkLst>
        </pc:spChg>
        <pc:picChg chg="add mod">
          <ac:chgData name="Heyvaert Pieter" userId="S::pieter.heyvaert@vlaanderen.be::544213a0-205d-4588-981f-53bf17158247" providerId="AD" clId="Web-{83312BD9-EEA0-E042-1215-DF473617C588}" dt="2024-09-27T10:50:51.297" v="345" actId="1076"/>
          <ac:picMkLst>
            <pc:docMk/>
            <pc:sldMk cId="2711889056" sldId="2145706013"/>
            <ac:picMk id="4" creationId="{EE913989-24C9-A026-75FB-C37C72CF21AA}"/>
          </ac:picMkLst>
        </pc:picChg>
      </pc:sldChg>
      <pc:sldChg chg="addSp modSp new">
        <pc:chgData name="Heyvaert Pieter" userId="S::pieter.heyvaert@vlaanderen.be::544213a0-205d-4588-981f-53bf17158247" providerId="AD" clId="Web-{83312BD9-EEA0-E042-1215-DF473617C588}" dt="2024-09-27T09:52:53.908" v="309"/>
        <pc:sldMkLst>
          <pc:docMk/>
          <pc:sldMk cId="3411765018" sldId="2145706014"/>
        </pc:sldMkLst>
        <pc:picChg chg="add mod">
          <ac:chgData name="Heyvaert Pieter" userId="S::pieter.heyvaert@vlaanderen.be::544213a0-205d-4588-981f-53bf17158247" providerId="AD" clId="Web-{83312BD9-EEA0-E042-1215-DF473617C588}" dt="2024-09-27T09:52:53.908" v="309"/>
          <ac:picMkLst>
            <pc:docMk/>
            <pc:sldMk cId="3411765018" sldId="2145706014"/>
            <ac:picMk id="4" creationId="{F2AC442F-233D-F00B-01CD-698DEA5BBEF1}"/>
          </ac:picMkLst>
        </pc:picChg>
      </pc:sldChg>
      <pc:sldChg chg="addSp delSp modSp new">
        <pc:chgData name="Heyvaert Pieter" userId="S::pieter.heyvaert@vlaanderen.be::544213a0-205d-4588-981f-53bf17158247" providerId="AD" clId="Web-{83312BD9-EEA0-E042-1215-DF473617C588}" dt="2024-09-27T09:55:08.976" v="320"/>
        <pc:sldMkLst>
          <pc:docMk/>
          <pc:sldMk cId="2118068748" sldId="2145706015"/>
        </pc:sldMkLst>
        <pc:picChg chg="add del mod">
          <ac:chgData name="Heyvaert Pieter" userId="S::pieter.heyvaert@vlaanderen.be::544213a0-205d-4588-981f-53bf17158247" providerId="AD" clId="Web-{83312BD9-EEA0-E042-1215-DF473617C588}" dt="2024-09-27T09:55:07.601" v="319"/>
          <ac:picMkLst>
            <pc:docMk/>
            <pc:sldMk cId="2118068748" sldId="2145706015"/>
            <ac:picMk id="4" creationId="{C22BC343-F4F0-1831-2AD3-D85C5FEDA81C}"/>
          </ac:picMkLst>
        </pc:picChg>
        <pc:picChg chg="add mod">
          <ac:chgData name="Heyvaert Pieter" userId="S::pieter.heyvaert@vlaanderen.be::544213a0-205d-4588-981f-53bf17158247" providerId="AD" clId="Web-{83312BD9-EEA0-E042-1215-DF473617C588}" dt="2024-09-27T09:55:08.976" v="320"/>
          <ac:picMkLst>
            <pc:docMk/>
            <pc:sldMk cId="2118068748" sldId="2145706015"/>
            <ac:picMk id="5" creationId="{84DBEAC6-FAB1-5847-38C0-F0CD2D727B15}"/>
          </ac:picMkLst>
        </pc:picChg>
      </pc:sldChg>
      <pc:sldChg chg="addSp modSp new">
        <pc:chgData name="Heyvaert Pieter" userId="S::pieter.heyvaert@vlaanderen.be::544213a0-205d-4588-981f-53bf17158247" providerId="AD" clId="Web-{83312BD9-EEA0-E042-1215-DF473617C588}" dt="2024-09-27T09:55:19.680" v="322"/>
        <pc:sldMkLst>
          <pc:docMk/>
          <pc:sldMk cId="1249901299" sldId="2145706016"/>
        </pc:sldMkLst>
        <pc:picChg chg="add mod">
          <ac:chgData name="Heyvaert Pieter" userId="S::pieter.heyvaert@vlaanderen.be::544213a0-205d-4588-981f-53bf17158247" providerId="AD" clId="Web-{83312BD9-EEA0-E042-1215-DF473617C588}" dt="2024-09-27T09:55:19.680" v="322"/>
          <ac:picMkLst>
            <pc:docMk/>
            <pc:sldMk cId="1249901299" sldId="2145706016"/>
            <ac:picMk id="4" creationId="{C43E9967-0DA9-3E6F-DC46-48DF13C9EE79}"/>
          </ac:picMkLst>
        </pc:picChg>
      </pc:sldChg>
      <pc:sldChg chg="addSp modSp new">
        <pc:chgData name="Heyvaert Pieter" userId="S::pieter.heyvaert@vlaanderen.be::544213a0-205d-4588-981f-53bf17158247" providerId="AD" clId="Web-{83312BD9-EEA0-E042-1215-DF473617C588}" dt="2024-09-27T09:58:41.766" v="326"/>
        <pc:sldMkLst>
          <pc:docMk/>
          <pc:sldMk cId="4281314598" sldId="2145706017"/>
        </pc:sldMkLst>
        <pc:picChg chg="add mod">
          <ac:chgData name="Heyvaert Pieter" userId="S::pieter.heyvaert@vlaanderen.be::544213a0-205d-4588-981f-53bf17158247" providerId="AD" clId="Web-{83312BD9-EEA0-E042-1215-DF473617C588}" dt="2024-09-27T09:58:41.766" v="326"/>
          <ac:picMkLst>
            <pc:docMk/>
            <pc:sldMk cId="4281314598" sldId="2145706017"/>
            <ac:picMk id="4" creationId="{EEFA27C3-5416-4C3D-CECA-38C4E447C7D6}"/>
          </ac:picMkLst>
        </pc:picChg>
      </pc:sldChg>
      <pc:sldChg chg="addSp delSp modSp new">
        <pc:chgData name="Heyvaert Pieter" userId="S::pieter.heyvaert@vlaanderen.be::544213a0-205d-4588-981f-53bf17158247" providerId="AD" clId="Web-{83312BD9-EEA0-E042-1215-DF473617C588}" dt="2024-09-27T09:59:51.612" v="334"/>
        <pc:sldMkLst>
          <pc:docMk/>
          <pc:sldMk cId="1126932716" sldId="2145706018"/>
        </pc:sldMkLst>
        <pc:picChg chg="add del mod">
          <ac:chgData name="Heyvaert Pieter" userId="S::pieter.heyvaert@vlaanderen.be::544213a0-205d-4588-981f-53bf17158247" providerId="AD" clId="Web-{83312BD9-EEA0-E042-1215-DF473617C588}" dt="2024-09-27T09:59:50.550" v="333"/>
          <ac:picMkLst>
            <pc:docMk/>
            <pc:sldMk cId="1126932716" sldId="2145706018"/>
            <ac:picMk id="4" creationId="{31FF0EF0-4132-E959-F37A-4651A1A550C5}"/>
          </ac:picMkLst>
        </pc:picChg>
        <pc:picChg chg="add mod">
          <ac:chgData name="Heyvaert Pieter" userId="S::pieter.heyvaert@vlaanderen.be::544213a0-205d-4588-981f-53bf17158247" providerId="AD" clId="Web-{83312BD9-EEA0-E042-1215-DF473617C588}" dt="2024-09-27T09:59:51.612" v="334"/>
          <ac:picMkLst>
            <pc:docMk/>
            <pc:sldMk cId="1126932716" sldId="2145706018"/>
            <ac:picMk id="5" creationId="{21DC44F1-AD70-6B46-5F9A-169A55EBD03B}"/>
          </ac:picMkLst>
        </pc:picChg>
      </pc:sldChg>
      <pc:sldChg chg="addSp modSp new">
        <pc:chgData name="Heyvaert Pieter" userId="S::pieter.heyvaert@vlaanderen.be::544213a0-205d-4588-981f-53bf17158247" providerId="AD" clId="Web-{83312BD9-EEA0-E042-1215-DF473617C588}" dt="2024-09-27T10:00:02.316" v="336"/>
        <pc:sldMkLst>
          <pc:docMk/>
          <pc:sldMk cId="1044403868" sldId="2145706019"/>
        </pc:sldMkLst>
        <pc:picChg chg="add mod">
          <ac:chgData name="Heyvaert Pieter" userId="S::pieter.heyvaert@vlaanderen.be::544213a0-205d-4588-981f-53bf17158247" providerId="AD" clId="Web-{83312BD9-EEA0-E042-1215-DF473617C588}" dt="2024-09-27T10:00:02.316" v="336"/>
          <ac:picMkLst>
            <pc:docMk/>
            <pc:sldMk cId="1044403868" sldId="2145706019"/>
            <ac:picMk id="4" creationId="{69D304B5-C556-D73D-EFBA-256140AB877F}"/>
          </ac:picMkLst>
        </pc:picChg>
      </pc:sldChg>
      <pc:sldChg chg="addSp modSp new">
        <pc:chgData name="Heyvaert Pieter" userId="S::pieter.heyvaert@vlaanderen.be::544213a0-205d-4588-981f-53bf17158247" providerId="AD" clId="Web-{83312BD9-EEA0-E042-1215-DF473617C588}" dt="2024-09-27T10:44:12.238" v="338"/>
        <pc:sldMkLst>
          <pc:docMk/>
          <pc:sldMk cId="2938930185" sldId="2145706020"/>
        </pc:sldMkLst>
        <pc:picChg chg="add mod">
          <ac:chgData name="Heyvaert Pieter" userId="S::pieter.heyvaert@vlaanderen.be::544213a0-205d-4588-981f-53bf17158247" providerId="AD" clId="Web-{83312BD9-EEA0-E042-1215-DF473617C588}" dt="2024-09-27T10:44:12.238" v="338"/>
          <ac:picMkLst>
            <pc:docMk/>
            <pc:sldMk cId="2938930185" sldId="2145706020"/>
            <ac:picMk id="4" creationId="{D6104947-9104-28F9-04AA-7FB436EBC55A}"/>
          </ac:picMkLst>
        </pc:picChg>
      </pc:sldChg>
      <pc:sldChg chg="new del">
        <pc:chgData name="Heyvaert Pieter" userId="S::pieter.heyvaert@vlaanderen.be::544213a0-205d-4588-981f-53bf17158247" providerId="AD" clId="Web-{83312BD9-EEA0-E042-1215-DF473617C588}" dt="2024-09-27T10:48:02.167" v="344"/>
        <pc:sldMkLst>
          <pc:docMk/>
          <pc:sldMk cId="2965969190" sldId="2145706021"/>
        </pc:sldMkLst>
      </pc:sldChg>
      <pc:sldChg chg="add replId">
        <pc:chgData name="Heyvaert Pieter" userId="S::pieter.heyvaert@vlaanderen.be::544213a0-205d-4588-981f-53bf17158247" providerId="AD" clId="Web-{83312BD9-EEA0-E042-1215-DF473617C588}" dt="2024-09-27T10:47:59.042" v="340"/>
        <pc:sldMkLst>
          <pc:docMk/>
          <pc:sldMk cId="456815759" sldId="2145706022"/>
        </pc:sldMkLst>
      </pc:sldChg>
      <pc:sldChg chg="add replId">
        <pc:chgData name="Heyvaert Pieter" userId="S::pieter.heyvaert@vlaanderen.be::544213a0-205d-4588-981f-53bf17158247" providerId="AD" clId="Web-{83312BD9-EEA0-E042-1215-DF473617C588}" dt="2024-09-27T10:47:59.182" v="341"/>
        <pc:sldMkLst>
          <pc:docMk/>
          <pc:sldMk cId="3392422411" sldId="2145706023"/>
        </pc:sldMkLst>
      </pc:sldChg>
      <pc:sldChg chg="add replId">
        <pc:chgData name="Heyvaert Pieter" userId="S::pieter.heyvaert@vlaanderen.be::544213a0-205d-4588-981f-53bf17158247" providerId="AD" clId="Web-{83312BD9-EEA0-E042-1215-DF473617C588}" dt="2024-09-27T10:47:59.323" v="342"/>
        <pc:sldMkLst>
          <pc:docMk/>
          <pc:sldMk cId="1711991063" sldId="2145706024"/>
        </pc:sldMkLst>
      </pc:sldChg>
      <pc:sldChg chg="add replId">
        <pc:chgData name="Heyvaert Pieter" userId="S::pieter.heyvaert@vlaanderen.be::544213a0-205d-4588-981f-53bf17158247" providerId="AD" clId="Web-{83312BD9-EEA0-E042-1215-DF473617C588}" dt="2024-09-27T10:47:59.401" v="343"/>
        <pc:sldMkLst>
          <pc:docMk/>
          <pc:sldMk cId="1085990366" sldId="2145706025"/>
        </pc:sldMkLst>
      </pc:sldChg>
    </pc:docChg>
  </pc:docChgLst>
  <pc:docChgLst>
    <pc:chgData name="Dassonneville Yaron" userId="S::yaron.dassonneville@vlaanderen.be::f00fbc3b-a7c3-459a-b6dd-9db3be5520da" providerId="AD" clId="Web-{490217A7-0553-0459-3574-D71524A44615}"/>
    <pc:docChg chg="modSld">
      <pc:chgData name="Dassonneville Yaron" userId="S::yaron.dassonneville@vlaanderen.be::f00fbc3b-a7c3-459a-b6dd-9db3be5520da" providerId="AD" clId="Web-{490217A7-0553-0459-3574-D71524A44615}" dt="2024-02-22T07:49:12.441" v="559"/>
      <pc:docMkLst>
        <pc:docMk/>
      </pc:docMkLst>
      <pc:sldChg chg="modSp">
        <pc:chgData name="Dassonneville Yaron" userId="S::yaron.dassonneville@vlaanderen.be::f00fbc3b-a7c3-459a-b6dd-9db3be5520da" providerId="AD" clId="Web-{490217A7-0553-0459-3574-D71524A44615}" dt="2024-02-22T07:45:59.670" v="552"/>
        <pc:sldMkLst>
          <pc:docMk/>
          <pc:sldMk cId="0" sldId="259"/>
        </pc:sldMkLst>
        <pc:graphicFrameChg chg="mod modGraphic">
          <ac:chgData name="Dassonneville Yaron" userId="S::yaron.dassonneville@vlaanderen.be::f00fbc3b-a7c3-459a-b6dd-9db3be5520da" providerId="AD" clId="Web-{490217A7-0553-0459-3574-D71524A44615}" dt="2024-02-22T07:45:59.670" v="552"/>
          <ac:graphicFrameMkLst>
            <pc:docMk/>
            <pc:sldMk cId="0" sldId="259"/>
            <ac:graphicFrameMk id="3" creationId="{4D836983-4160-1DD8-9C4F-DA055A7BC9DC}"/>
          </ac:graphicFrameMkLst>
        </pc:graphicFrameChg>
      </pc:sldChg>
      <pc:sldChg chg="modSp addCm delCm">
        <pc:chgData name="Dassonneville Yaron" userId="S::yaron.dassonneville@vlaanderen.be::f00fbc3b-a7c3-459a-b6dd-9db3be5520da" providerId="AD" clId="Web-{490217A7-0553-0459-3574-D71524A44615}" dt="2024-02-22T07:49:06.035" v="558" actId="20577"/>
        <pc:sldMkLst>
          <pc:docMk/>
          <pc:sldMk cId="0" sldId="302"/>
        </pc:sldMkLst>
        <pc:spChg chg="mod">
          <ac:chgData name="Dassonneville Yaron" userId="S::yaron.dassonneville@vlaanderen.be::f00fbc3b-a7c3-459a-b6dd-9db3be5520da" providerId="AD" clId="Web-{490217A7-0553-0459-3574-D71524A44615}" dt="2024-02-22T07:49:06.035" v="558" actId="20577"/>
          <ac:spMkLst>
            <pc:docMk/>
            <pc:sldMk cId="0" sldId="302"/>
            <ac:spMk id="1536" creationId="{00000000-0000-0000-0000-000000000000}"/>
          </ac:spMkLst>
        </pc:spChg>
      </pc:sldChg>
      <pc:sldChg chg="delCm">
        <pc:chgData name="Dassonneville Yaron" userId="S::yaron.dassonneville@vlaanderen.be::f00fbc3b-a7c3-459a-b6dd-9db3be5520da" providerId="AD" clId="Web-{490217A7-0553-0459-3574-D71524A44615}" dt="2024-02-22T07:49:12.441" v="559"/>
        <pc:sldMkLst>
          <pc:docMk/>
          <pc:sldMk cId="0" sldId="303"/>
        </pc:sldMkLst>
      </pc:sldChg>
      <pc:sldChg chg="delCm">
        <pc:chgData name="Dassonneville Yaron" userId="S::yaron.dassonneville@vlaanderen.be::f00fbc3b-a7c3-459a-b6dd-9db3be5520da" providerId="AD" clId="Web-{490217A7-0553-0459-3574-D71524A44615}" dt="2024-02-22T07:47:53.017" v="554"/>
        <pc:sldMkLst>
          <pc:docMk/>
          <pc:sldMk cId="2011994910" sldId="2145705909"/>
        </pc:sldMkLst>
      </pc:sldChg>
    </pc:docChg>
  </pc:docChgLst>
  <pc:docChgLst>
    <pc:chgData name="Heyvaert Pieter" userId="544213a0-205d-4588-981f-53bf17158247" providerId="ADAL" clId="{33DFA97F-D19D-4B4F-A2F2-D847AE844F6F}"/>
    <pc:docChg chg="undo custSel addSld delSld modSld sldOrd">
      <pc:chgData name="Heyvaert Pieter" userId="544213a0-205d-4588-981f-53bf17158247" providerId="ADAL" clId="{33DFA97F-D19D-4B4F-A2F2-D847AE844F6F}" dt="2024-10-01T15:02:21.951" v="447" actId="20577"/>
      <pc:docMkLst>
        <pc:docMk/>
      </pc:docMkLst>
      <pc:sldChg chg="modSp mod modShow">
        <pc:chgData name="Heyvaert Pieter" userId="544213a0-205d-4588-981f-53bf17158247" providerId="ADAL" clId="{33DFA97F-D19D-4B4F-A2F2-D847AE844F6F}" dt="2024-10-01T12:52:30.645" v="234" actId="20577"/>
        <pc:sldMkLst>
          <pc:docMk/>
          <pc:sldMk cId="1356045095" sldId="2145706000"/>
        </pc:sldMkLst>
        <pc:spChg chg="mod">
          <ac:chgData name="Heyvaert Pieter" userId="544213a0-205d-4588-981f-53bf17158247" providerId="ADAL" clId="{33DFA97F-D19D-4B4F-A2F2-D847AE844F6F}" dt="2024-10-01T12:32:30.118" v="151" actId="20577"/>
          <ac:spMkLst>
            <pc:docMk/>
            <pc:sldMk cId="1356045095" sldId="2145706000"/>
            <ac:spMk id="2" creationId="{6849C709-DC0E-AC22-004C-0451180F00ED}"/>
          </ac:spMkLst>
        </pc:spChg>
        <pc:spChg chg="mod">
          <ac:chgData name="Heyvaert Pieter" userId="544213a0-205d-4588-981f-53bf17158247" providerId="ADAL" clId="{33DFA97F-D19D-4B4F-A2F2-D847AE844F6F}" dt="2024-10-01T12:52:30.645" v="234" actId="20577"/>
          <ac:spMkLst>
            <pc:docMk/>
            <pc:sldMk cId="1356045095" sldId="2145706000"/>
            <ac:spMk id="9" creationId="{666A5775-C2DD-D4AC-5250-5598F4AD524E}"/>
          </ac:spMkLst>
        </pc:spChg>
      </pc:sldChg>
      <pc:sldChg chg="addSp delSp modSp mod modShow">
        <pc:chgData name="Heyvaert Pieter" userId="544213a0-205d-4588-981f-53bf17158247" providerId="ADAL" clId="{33DFA97F-D19D-4B4F-A2F2-D847AE844F6F}" dt="2024-10-01T13:42:20.913" v="266" actId="1076"/>
        <pc:sldMkLst>
          <pc:docMk/>
          <pc:sldMk cId="3579734962" sldId="2145706002"/>
        </pc:sldMkLst>
        <pc:spChg chg="mod">
          <ac:chgData name="Heyvaert Pieter" userId="544213a0-205d-4588-981f-53bf17158247" providerId="ADAL" clId="{33DFA97F-D19D-4B4F-A2F2-D847AE844F6F}" dt="2024-10-01T13:41:58.720" v="260" actId="20577"/>
          <ac:spMkLst>
            <pc:docMk/>
            <pc:sldMk cId="3579734962" sldId="2145706002"/>
            <ac:spMk id="2" creationId="{6849C709-DC0E-AC22-004C-0451180F00ED}"/>
          </ac:spMkLst>
        </pc:spChg>
        <pc:spChg chg="del">
          <ac:chgData name="Heyvaert Pieter" userId="544213a0-205d-4588-981f-53bf17158247" providerId="ADAL" clId="{33DFA97F-D19D-4B4F-A2F2-D847AE844F6F}" dt="2024-10-01T13:42:15.733" v="264" actId="478"/>
          <ac:spMkLst>
            <pc:docMk/>
            <pc:sldMk cId="3579734962" sldId="2145706002"/>
            <ac:spMk id="3" creationId="{60FE38CE-7C40-6A83-5223-B45C423579BD}"/>
          </ac:spMkLst>
        </pc:spChg>
        <pc:picChg chg="add mod">
          <ac:chgData name="Heyvaert Pieter" userId="544213a0-205d-4588-981f-53bf17158247" providerId="ADAL" clId="{33DFA97F-D19D-4B4F-A2F2-D847AE844F6F}" dt="2024-10-01T13:42:20.913" v="266" actId="1076"/>
          <ac:picMkLst>
            <pc:docMk/>
            <pc:sldMk cId="3579734962" sldId="2145706002"/>
            <ac:picMk id="4" creationId="{7FFCE025-79C7-B0E4-0436-FD03A4687882}"/>
          </ac:picMkLst>
        </pc:picChg>
      </pc:sldChg>
      <pc:sldChg chg="addSp delSp modSp mod">
        <pc:chgData name="Heyvaert Pieter" userId="544213a0-205d-4588-981f-53bf17158247" providerId="ADAL" clId="{33DFA97F-D19D-4B4F-A2F2-D847AE844F6F}" dt="2024-10-01T14:25:40.985" v="403" actId="14100"/>
        <pc:sldMkLst>
          <pc:docMk/>
          <pc:sldMk cId="840586872" sldId="2145706004"/>
        </pc:sldMkLst>
        <pc:picChg chg="del">
          <ac:chgData name="Heyvaert Pieter" userId="544213a0-205d-4588-981f-53bf17158247" providerId="ADAL" clId="{33DFA97F-D19D-4B4F-A2F2-D847AE844F6F}" dt="2024-10-01T14:25:35.370" v="400" actId="478"/>
          <ac:picMkLst>
            <pc:docMk/>
            <pc:sldMk cId="840586872" sldId="2145706004"/>
            <ac:picMk id="3" creationId="{5B97F172-026F-8E86-67FC-E70C475475BC}"/>
          </ac:picMkLst>
        </pc:picChg>
        <pc:picChg chg="add mod">
          <ac:chgData name="Heyvaert Pieter" userId="544213a0-205d-4588-981f-53bf17158247" providerId="ADAL" clId="{33DFA97F-D19D-4B4F-A2F2-D847AE844F6F}" dt="2024-10-01T14:25:40.985" v="403" actId="14100"/>
          <ac:picMkLst>
            <pc:docMk/>
            <pc:sldMk cId="840586872" sldId="2145706004"/>
            <ac:picMk id="4" creationId="{542586D6-0400-793A-1565-8661E18D0C51}"/>
          </ac:picMkLst>
        </pc:picChg>
      </pc:sldChg>
      <pc:sldChg chg="addSp delSp modSp add del mod">
        <pc:chgData name="Heyvaert Pieter" userId="544213a0-205d-4588-981f-53bf17158247" providerId="ADAL" clId="{33DFA97F-D19D-4B4F-A2F2-D847AE844F6F}" dt="2024-10-01T14:21:55.019" v="371" actId="1076"/>
        <pc:sldMkLst>
          <pc:docMk/>
          <pc:sldMk cId="1601665727" sldId="2145706008"/>
        </pc:sldMkLst>
        <pc:picChg chg="del">
          <ac:chgData name="Heyvaert Pieter" userId="544213a0-205d-4588-981f-53bf17158247" providerId="ADAL" clId="{33DFA97F-D19D-4B4F-A2F2-D847AE844F6F}" dt="2024-10-01T14:21:48.858" v="367" actId="478"/>
          <ac:picMkLst>
            <pc:docMk/>
            <pc:sldMk cId="1601665727" sldId="2145706008"/>
            <ac:picMk id="4" creationId="{A0293FC2-C261-8195-D64F-F9E5601288D8}"/>
          </ac:picMkLst>
        </pc:picChg>
        <pc:picChg chg="add mod">
          <ac:chgData name="Heyvaert Pieter" userId="544213a0-205d-4588-981f-53bf17158247" providerId="ADAL" clId="{33DFA97F-D19D-4B4F-A2F2-D847AE844F6F}" dt="2024-10-01T14:21:55.019" v="371" actId="1076"/>
          <ac:picMkLst>
            <pc:docMk/>
            <pc:sldMk cId="1601665727" sldId="2145706008"/>
            <ac:picMk id="5" creationId="{89876E95-4A9C-C3C4-66BF-52C5D3BB4151}"/>
          </ac:picMkLst>
        </pc:picChg>
      </pc:sldChg>
      <pc:sldChg chg="addSp delSp modSp mod">
        <pc:chgData name="Heyvaert Pieter" userId="544213a0-205d-4588-981f-53bf17158247" providerId="ADAL" clId="{33DFA97F-D19D-4B4F-A2F2-D847AE844F6F}" dt="2024-10-01T14:22:12.957" v="376" actId="1076"/>
        <pc:sldMkLst>
          <pc:docMk/>
          <pc:sldMk cId="2330870661" sldId="2145706010"/>
        </pc:sldMkLst>
        <pc:picChg chg="add mod">
          <ac:chgData name="Heyvaert Pieter" userId="544213a0-205d-4588-981f-53bf17158247" providerId="ADAL" clId="{33DFA97F-D19D-4B4F-A2F2-D847AE844F6F}" dt="2024-10-01T14:22:12.957" v="376" actId="1076"/>
          <ac:picMkLst>
            <pc:docMk/>
            <pc:sldMk cId="2330870661" sldId="2145706010"/>
            <ac:picMk id="3" creationId="{28580675-BAE2-8CBA-E06F-4A2C9FFCEC1E}"/>
          </ac:picMkLst>
        </pc:picChg>
        <pc:picChg chg="del">
          <ac:chgData name="Heyvaert Pieter" userId="544213a0-205d-4588-981f-53bf17158247" providerId="ADAL" clId="{33DFA97F-D19D-4B4F-A2F2-D847AE844F6F}" dt="2024-10-01T14:22:09.465" v="372" actId="478"/>
          <ac:picMkLst>
            <pc:docMk/>
            <pc:sldMk cId="2330870661" sldId="2145706010"/>
            <ac:picMk id="4" creationId="{4EBF9F60-0370-D0FE-9299-05EE8E499576}"/>
          </ac:picMkLst>
        </pc:picChg>
      </pc:sldChg>
      <pc:sldChg chg="modSp mod">
        <pc:chgData name="Heyvaert Pieter" userId="544213a0-205d-4588-981f-53bf17158247" providerId="ADAL" clId="{33DFA97F-D19D-4B4F-A2F2-D847AE844F6F}" dt="2024-10-01T14:18:03.341" v="342" actId="20577"/>
        <pc:sldMkLst>
          <pc:docMk/>
          <pc:sldMk cId="2108773728" sldId="2145706029"/>
        </pc:sldMkLst>
        <pc:spChg chg="mod">
          <ac:chgData name="Heyvaert Pieter" userId="544213a0-205d-4588-981f-53bf17158247" providerId="ADAL" clId="{33DFA97F-D19D-4B4F-A2F2-D847AE844F6F}" dt="2024-10-01T14:18:03.341" v="342" actId="20577"/>
          <ac:spMkLst>
            <pc:docMk/>
            <pc:sldMk cId="2108773728" sldId="2145706029"/>
            <ac:spMk id="4" creationId="{6445C00D-B576-21F8-A845-8302CF45DDB7}"/>
          </ac:spMkLst>
        </pc:spChg>
      </pc:sldChg>
      <pc:sldChg chg="addSp delSp modSp mod">
        <pc:chgData name="Heyvaert Pieter" userId="544213a0-205d-4588-981f-53bf17158247" providerId="ADAL" clId="{33DFA97F-D19D-4B4F-A2F2-D847AE844F6F}" dt="2024-10-01T14:50:55.344" v="406" actId="1076"/>
        <pc:sldMkLst>
          <pc:docMk/>
          <pc:sldMk cId="4254248927" sldId="2145706030"/>
        </pc:sldMkLst>
        <pc:picChg chg="add mod">
          <ac:chgData name="Heyvaert Pieter" userId="544213a0-205d-4588-981f-53bf17158247" providerId="ADAL" clId="{33DFA97F-D19D-4B4F-A2F2-D847AE844F6F}" dt="2024-10-01T14:50:55.344" v="406" actId="1076"/>
          <ac:picMkLst>
            <pc:docMk/>
            <pc:sldMk cId="4254248927" sldId="2145706030"/>
            <ac:picMk id="3" creationId="{4EA1B5B3-B3C4-265D-6218-4D15DD2EFDCC}"/>
          </ac:picMkLst>
        </pc:picChg>
        <pc:picChg chg="del">
          <ac:chgData name="Heyvaert Pieter" userId="544213a0-205d-4588-981f-53bf17158247" providerId="ADAL" clId="{33DFA97F-D19D-4B4F-A2F2-D847AE844F6F}" dt="2024-10-01T14:50:51.535" v="404" actId="478"/>
          <ac:picMkLst>
            <pc:docMk/>
            <pc:sldMk cId="4254248927" sldId="2145706030"/>
            <ac:picMk id="6" creationId="{07D6678B-49D7-970F-2046-026C39DECEC1}"/>
          </ac:picMkLst>
        </pc:picChg>
      </pc:sldChg>
      <pc:sldChg chg="modSp mod">
        <pc:chgData name="Heyvaert Pieter" userId="544213a0-205d-4588-981f-53bf17158247" providerId="ADAL" clId="{33DFA97F-D19D-4B4F-A2F2-D847AE844F6F}" dt="2024-10-01T14:18:46.984" v="363" actId="20577"/>
        <pc:sldMkLst>
          <pc:docMk/>
          <pc:sldMk cId="1232835920" sldId="2145706032"/>
        </pc:sldMkLst>
        <pc:spChg chg="mod">
          <ac:chgData name="Heyvaert Pieter" userId="544213a0-205d-4588-981f-53bf17158247" providerId="ADAL" clId="{33DFA97F-D19D-4B4F-A2F2-D847AE844F6F}" dt="2024-10-01T14:18:46.984" v="363" actId="20577"/>
          <ac:spMkLst>
            <pc:docMk/>
            <pc:sldMk cId="1232835920" sldId="2145706032"/>
            <ac:spMk id="4" creationId="{6445C00D-B576-21F8-A845-8302CF45DDB7}"/>
          </ac:spMkLst>
        </pc:spChg>
      </pc:sldChg>
      <pc:sldChg chg="addSp delSp modSp mod modShow">
        <pc:chgData name="Heyvaert Pieter" userId="544213a0-205d-4588-981f-53bf17158247" providerId="ADAL" clId="{33DFA97F-D19D-4B4F-A2F2-D847AE844F6F}" dt="2024-10-01T14:17:43.199" v="313" actId="1076"/>
        <pc:sldMkLst>
          <pc:docMk/>
          <pc:sldMk cId="577010996" sldId="2145706033"/>
        </pc:sldMkLst>
        <pc:spChg chg="mod">
          <ac:chgData name="Heyvaert Pieter" userId="544213a0-205d-4588-981f-53bf17158247" providerId="ADAL" clId="{33DFA97F-D19D-4B4F-A2F2-D847AE844F6F}" dt="2024-10-01T14:03:41.149" v="291" actId="20577"/>
          <ac:spMkLst>
            <pc:docMk/>
            <pc:sldMk cId="577010996" sldId="2145706033"/>
            <ac:spMk id="2" creationId="{6849C709-DC0E-AC22-004C-0451180F00ED}"/>
          </ac:spMkLst>
        </pc:spChg>
        <pc:spChg chg="del">
          <ac:chgData name="Heyvaert Pieter" userId="544213a0-205d-4588-981f-53bf17158247" providerId="ADAL" clId="{33DFA97F-D19D-4B4F-A2F2-D847AE844F6F}" dt="2024-10-01T14:03:46.331" v="293" actId="478"/>
          <ac:spMkLst>
            <pc:docMk/>
            <pc:sldMk cId="577010996" sldId="2145706033"/>
            <ac:spMk id="3" creationId="{60FE38CE-7C40-6A83-5223-B45C423579BD}"/>
          </ac:spMkLst>
        </pc:spChg>
        <pc:picChg chg="add del mod">
          <ac:chgData name="Heyvaert Pieter" userId="544213a0-205d-4588-981f-53bf17158247" providerId="ADAL" clId="{33DFA97F-D19D-4B4F-A2F2-D847AE844F6F}" dt="2024-10-01T14:17:37.011" v="309" actId="478"/>
          <ac:picMkLst>
            <pc:docMk/>
            <pc:sldMk cId="577010996" sldId="2145706033"/>
            <ac:picMk id="4" creationId="{177701C0-3DBA-5E58-8ACD-AFEF1CC0A11F}"/>
          </ac:picMkLst>
        </pc:picChg>
        <pc:picChg chg="add mod">
          <ac:chgData name="Heyvaert Pieter" userId="544213a0-205d-4588-981f-53bf17158247" providerId="ADAL" clId="{33DFA97F-D19D-4B4F-A2F2-D847AE844F6F}" dt="2024-10-01T14:17:43.199" v="313" actId="1076"/>
          <ac:picMkLst>
            <pc:docMk/>
            <pc:sldMk cId="577010996" sldId="2145706033"/>
            <ac:picMk id="5" creationId="{8548B0E4-912C-34DF-3E72-AB2E6D980891}"/>
          </ac:picMkLst>
        </pc:picChg>
      </pc:sldChg>
      <pc:sldChg chg="addSp delSp modSp mod">
        <pc:chgData name="Heyvaert Pieter" userId="544213a0-205d-4588-981f-53bf17158247" providerId="ADAL" clId="{33DFA97F-D19D-4B4F-A2F2-D847AE844F6F}" dt="2024-10-01T14:24:14.854" v="389" actId="1076"/>
        <pc:sldMkLst>
          <pc:docMk/>
          <pc:sldMk cId="756447814" sldId="2145706034"/>
        </pc:sldMkLst>
        <pc:picChg chg="add mod">
          <ac:chgData name="Heyvaert Pieter" userId="544213a0-205d-4588-981f-53bf17158247" providerId="ADAL" clId="{33DFA97F-D19D-4B4F-A2F2-D847AE844F6F}" dt="2024-10-01T14:24:14.854" v="389" actId="1076"/>
          <ac:picMkLst>
            <pc:docMk/>
            <pc:sldMk cId="756447814" sldId="2145706034"/>
            <ac:picMk id="3" creationId="{D05EB999-9302-E833-6C62-793BF428E1E0}"/>
          </ac:picMkLst>
        </pc:picChg>
        <pc:picChg chg="del">
          <ac:chgData name="Heyvaert Pieter" userId="544213a0-205d-4588-981f-53bf17158247" providerId="ADAL" clId="{33DFA97F-D19D-4B4F-A2F2-D847AE844F6F}" dt="2024-10-01T14:24:12.732" v="387" actId="478"/>
          <ac:picMkLst>
            <pc:docMk/>
            <pc:sldMk cId="756447814" sldId="2145706034"/>
            <ac:picMk id="4" creationId="{C1B2DBCE-E273-4A0F-4335-5F52C1D59D78}"/>
          </ac:picMkLst>
        </pc:picChg>
      </pc:sldChg>
      <pc:sldChg chg="addSp delSp modSp mod">
        <pc:chgData name="Heyvaert Pieter" userId="544213a0-205d-4588-981f-53bf17158247" providerId="ADAL" clId="{33DFA97F-D19D-4B4F-A2F2-D847AE844F6F}" dt="2024-10-01T15:02:21.951" v="447" actId="20577"/>
        <pc:sldMkLst>
          <pc:docMk/>
          <pc:sldMk cId="2127613769" sldId="2145706035"/>
        </pc:sldMkLst>
        <pc:spChg chg="mod">
          <ac:chgData name="Heyvaert Pieter" userId="544213a0-205d-4588-981f-53bf17158247" providerId="ADAL" clId="{33DFA97F-D19D-4B4F-A2F2-D847AE844F6F}" dt="2024-10-01T15:02:21.951" v="447" actId="20577"/>
          <ac:spMkLst>
            <pc:docMk/>
            <pc:sldMk cId="2127613769" sldId="2145706035"/>
            <ac:spMk id="9" creationId="{510A4B59-8585-028E-4F32-1B0BFAAC665E}"/>
          </ac:spMkLst>
        </pc:spChg>
        <pc:picChg chg="del">
          <ac:chgData name="Heyvaert Pieter" userId="544213a0-205d-4588-981f-53bf17158247" providerId="ADAL" clId="{33DFA97F-D19D-4B4F-A2F2-D847AE844F6F}" dt="2024-10-01T14:23:39.866" v="379" actId="478"/>
          <ac:picMkLst>
            <pc:docMk/>
            <pc:sldMk cId="2127613769" sldId="2145706035"/>
            <ac:picMk id="3" creationId="{BD5E5E23-98E1-EC22-837D-AB8108A7A90A}"/>
          </ac:picMkLst>
        </pc:picChg>
        <pc:picChg chg="add mod">
          <ac:chgData name="Heyvaert Pieter" userId="544213a0-205d-4588-981f-53bf17158247" providerId="ADAL" clId="{33DFA97F-D19D-4B4F-A2F2-D847AE844F6F}" dt="2024-10-01T14:23:59.256" v="386" actId="1076"/>
          <ac:picMkLst>
            <pc:docMk/>
            <pc:sldMk cId="2127613769" sldId="2145706035"/>
            <ac:picMk id="4" creationId="{FB7AF4EE-E064-B528-AAB9-AA0C039EDE83}"/>
          </ac:picMkLst>
        </pc:picChg>
      </pc:sldChg>
      <pc:sldChg chg="addSp delSp modSp mod modCm">
        <pc:chgData name="Heyvaert Pieter" userId="544213a0-205d-4588-981f-53bf17158247" providerId="ADAL" clId="{33DFA97F-D19D-4B4F-A2F2-D847AE844F6F}" dt="2024-10-01T15:01:36.723" v="419" actId="20577"/>
        <pc:sldMkLst>
          <pc:docMk/>
          <pc:sldMk cId="1154994055" sldId="2145706036"/>
        </pc:sldMkLst>
        <pc:spChg chg="del">
          <ac:chgData name="Heyvaert Pieter" userId="544213a0-205d-4588-981f-53bf17158247" providerId="ADAL" clId="{33DFA97F-D19D-4B4F-A2F2-D847AE844F6F}" dt="2024-10-01T14:58:21.874" v="408" actId="478"/>
          <ac:spMkLst>
            <pc:docMk/>
            <pc:sldMk cId="1154994055" sldId="2145706036"/>
            <ac:spMk id="7" creationId="{539AD4BF-62BF-C0ED-4AC2-4C92FDD3C9C8}"/>
          </ac:spMkLst>
        </pc:spChg>
        <pc:spChg chg="mod">
          <ac:chgData name="Heyvaert Pieter" userId="544213a0-205d-4588-981f-53bf17158247" providerId="ADAL" clId="{33DFA97F-D19D-4B4F-A2F2-D847AE844F6F}" dt="2024-10-01T15:01:29.936" v="418" actId="20577"/>
          <ac:spMkLst>
            <pc:docMk/>
            <pc:sldMk cId="1154994055" sldId="2145706036"/>
            <ac:spMk id="8" creationId="{9E10E38B-F56C-DF50-D2B9-E1B7ED6539A6}"/>
          </ac:spMkLst>
        </pc:spChg>
        <pc:spChg chg="mod">
          <ac:chgData name="Heyvaert Pieter" userId="544213a0-205d-4588-981f-53bf17158247" providerId="ADAL" clId="{33DFA97F-D19D-4B4F-A2F2-D847AE844F6F}" dt="2024-10-01T15:01:36.723" v="419" actId="20577"/>
          <ac:spMkLst>
            <pc:docMk/>
            <pc:sldMk cId="1154994055" sldId="2145706036"/>
            <ac:spMk id="9" creationId="{510A4B59-8585-028E-4F32-1B0BFAAC665E}"/>
          </ac:spMkLst>
        </pc:spChg>
        <pc:picChg chg="del">
          <ac:chgData name="Heyvaert Pieter" userId="544213a0-205d-4588-981f-53bf17158247" providerId="ADAL" clId="{33DFA97F-D19D-4B4F-A2F2-D847AE844F6F}" dt="2024-10-01T14:24:39.017" v="390" actId="478"/>
          <ac:picMkLst>
            <pc:docMk/>
            <pc:sldMk cId="1154994055" sldId="2145706036"/>
            <ac:picMk id="3" creationId="{21DC44F1-AD70-6B46-5F9A-169A55EBD03B}"/>
          </ac:picMkLst>
        </pc:picChg>
        <pc:picChg chg="add mod">
          <ac:chgData name="Heyvaert Pieter" userId="544213a0-205d-4588-981f-53bf17158247" providerId="ADAL" clId="{33DFA97F-D19D-4B4F-A2F2-D847AE844F6F}" dt="2024-10-01T14:24:41.896" v="392" actId="1076"/>
          <ac:picMkLst>
            <pc:docMk/>
            <pc:sldMk cId="1154994055" sldId="2145706036"/>
            <ac:picMk id="4" creationId="{05239A69-CEAE-68D5-E88F-B52892E9429F}"/>
          </ac:picMkLst>
        </pc:picChg>
        <pc:extLst>
          <p:ext xmlns:p="http://schemas.openxmlformats.org/presentationml/2006/main" uri="{D6D511B9-2390-475A-947B-AFAB55BFBCF1}">
            <pc226:cmChg xmlns:pc226="http://schemas.microsoft.com/office/powerpoint/2022/06/main/command" chg="mod">
              <pc226:chgData name="Heyvaert Pieter" userId="544213a0-205d-4588-981f-53bf17158247" providerId="ADAL" clId="{33DFA97F-D19D-4B4F-A2F2-D847AE844F6F}" dt="2024-10-01T15:01:29.936" v="418" actId="20577"/>
              <pc2:cmMkLst xmlns:pc2="http://schemas.microsoft.com/office/powerpoint/2019/9/main/command">
                <pc:docMk/>
                <pc:sldMk cId="1154994055" sldId="2145706036"/>
                <pc2:cmMk id="{8231BB1C-633B-461D-A1CB-8C624403911F}"/>
              </pc2:cmMkLst>
              <pc226:cmRplyChg chg="add">
                <pc226:chgData name="Heyvaert Pieter" userId="544213a0-205d-4588-981f-53bf17158247" providerId="ADAL" clId="{33DFA97F-D19D-4B4F-A2F2-D847AE844F6F}" dt="2024-10-01T15:01:17.863" v="412"/>
                <pc2:cmRplyMkLst xmlns:pc2="http://schemas.microsoft.com/office/powerpoint/2019/9/main/command">
                  <pc:docMk/>
                  <pc:sldMk cId="1154994055" sldId="2145706036"/>
                  <pc2:cmMk id="{8231BB1C-633B-461D-A1CB-8C624403911F}"/>
                  <pc2:cmRplyMk id="{A9FC7344-7FE7-3240-BA94-3884033A9976}"/>
                </pc2:cmRplyMkLst>
              </pc226:cmRplyChg>
            </pc226:cmChg>
          </p:ext>
        </pc:extLst>
      </pc:sldChg>
      <pc:sldChg chg="del">
        <pc:chgData name="Heyvaert Pieter" userId="544213a0-205d-4588-981f-53bf17158247" providerId="ADAL" clId="{33DFA97F-D19D-4B4F-A2F2-D847AE844F6F}" dt="2024-10-01T14:58:18.342" v="407" actId="2696"/>
        <pc:sldMkLst>
          <pc:docMk/>
          <pc:sldMk cId="1302596763" sldId="2145706037"/>
        </pc:sldMkLst>
      </pc:sldChg>
      <pc:sldChg chg="addSp delSp modSp mod">
        <pc:chgData name="Heyvaert Pieter" userId="544213a0-205d-4588-981f-53bf17158247" providerId="ADAL" clId="{33DFA97F-D19D-4B4F-A2F2-D847AE844F6F}" dt="2024-10-01T15:02:10.850" v="434" actId="1076"/>
        <pc:sldMkLst>
          <pc:docMk/>
          <pc:sldMk cId="544600955" sldId="2145706038"/>
        </pc:sldMkLst>
        <pc:spChg chg="mod">
          <ac:chgData name="Heyvaert Pieter" userId="544213a0-205d-4588-981f-53bf17158247" providerId="ADAL" clId="{33DFA97F-D19D-4B4F-A2F2-D847AE844F6F}" dt="2024-10-01T15:02:10.850" v="434" actId="1076"/>
          <ac:spMkLst>
            <pc:docMk/>
            <pc:sldMk cId="544600955" sldId="2145706038"/>
            <ac:spMk id="9" creationId="{510A4B59-8585-028E-4F32-1B0BFAAC665E}"/>
          </ac:spMkLst>
        </pc:spChg>
        <pc:picChg chg="add mod">
          <ac:chgData name="Heyvaert Pieter" userId="544213a0-205d-4588-981f-53bf17158247" providerId="ADAL" clId="{33DFA97F-D19D-4B4F-A2F2-D847AE844F6F}" dt="2024-10-01T14:25:13.006" v="398" actId="1076"/>
          <ac:picMkLst>
            <pc:docMk/>
            <pc:sldMk cId="544600955" sldId="2145706038"/>
            <ac:picMk id="3" creationId="{DF503370-F8B3-EBF9-C3D8-AB9B0E574B3E}"/>
          </ac:picMkLst>
        </pc:picChg>
        <pc:picChg chg="del">
          <ac:chgData name="Heyvaert Pieter" userId="544213a0-205d-4588-981f-53bf17158247" providerId="ADAL" clId="{33DFA97F-D19D-4B4F-A2F2-D847AE844F6F}" dt="2024-10-01T14:25:08.759" v="395" actId="478"/>
          <ac:picMkLst>
            <pc:docMk/>
            <pc:sldMk cId="544600955" sldId="2145706038"/>
            <ac:picMk id="6" creationId="{093C2842-2C97-6261-33C5-83C49B99C802}"/>
          </ac:picMkLst>
        </pc:picChg>
        <pc:picChg chg="del">
          <ac:chgData name="Heyvaert Pieter" userId="544213a0-205d-4588-981f-53bf17158247" providerId="ADAL" clId="{33DFA97F-D19D-4B4F-A2F2-D847AE844F6F}" dt="2024-10-01T14:25:04.028" v="393" actId="478"/>
          <ac:picMkLst>
            <pc:docMk/>
            <pc:sldMk cId="544600955" sldId="2145706038"/>
            <ac:picMk id="10" creationId="{276E367F-D899-7D76-1C4A-51AE0DDFD1E5}"/>
          </ac:picMkLst>
        </pc:picChg>
        <pc:picChg chg="mod">
          <ac:chgData name="Heyvaert Pieter" userId="544213a0-205d-4588-981f-53bf17158247" providerId="ADAL" clId="{33DFA97F-D19D-4B4F-A2F2-D847AE844F6F}" dt="2024-10-01T14:25:15.870" v="399" actId="166"/>
          <ac:picMkLst>
            <pc:docMk/>
            <pc:sldMk cId="544600955" sldId="2145706038"/>
            <ac:picMk id="11" creationId="{111A9DBF-685B-40A9-402D-A00845527F45}"/>
          </ac:picMkLst>
        </pc:picChg>
      </pc:sldChg>
      <pc:sldChg chg="addSp delSp modSp new mod ord">
        <pc:chgData name="Heyvaert Pieter" userId="544213a0-205d-4588-981f-53bf17158247" providerId="ADAL" clId="{33DFA97F-D19D-4B4F-A2F2-D847AE844F6F}" dt="2024-10-01T14:06:26.282" v="308" actId="20578"/>
        <pc:sldMkLst>
          <pc:docMk/>
          <pc:sldMk cId="2398690703" sldId="2145706039"/>
        </pc:sldMkLst>
        <pc:spChg chg="mod">
          <ac:chgData name="Heyvaert Pieter" userId="544213a0-205d-4588-981f-53bf17158247" providerId="ADAL" clId="{33DFA97F-D19D-4B4F-A2F2-D847AE844F6F}" dt="2024-10-01T12:33:25.901" v="184" actId="20577"/>
          <ac:spMkLst>
            <pc:docMk/>
            <pc:sldMk cId="2398690703" sldId="2145706039"/>
            <ac:spMk id="2" creationId="{5F92D353-999F-8D1B-D5B0-72E703C202DD}"/>
          </ac:spMkLst>
        </pc:spChg>
        <pc:spChg chg="del">
          <ac:chgData name="Heyvaert Pieter" userId="544213a0-205d-4588-981f-53bf17158247" providerId="ADAL" clId="{33DFA97F-D19D-4B4F-A2F2-D847AE844F6F}" dt="2024-10-01T12:32:48.967" v="155" actId="478"/>
          <ac:spMkLst>
            <pc:docMk/>
            <pc:sldMk cId="2398690703" sldId="2145706039"/>
            <ac:spMk id="3" creationId="{14626039-9DA2-1760-3F01-701B33F41700}"/>
          </ac:spMkLst>
        </pc:spChg>
        <pc:picChg chg="add del mod">
          <ac:chgData name="Heyvaert Pieter" userId="544213a0-205d-4588-981f-53bf17158247" providerId="ADAL" clId="{33DFA97F-D19D-4B4F-A2F2-D847AE844F6F}" dt="2024-10-01T12:33:16.860" v="159" actId="478"/>
          <ac:picMkLst>
            <pc:docMk/>
            <pc:sldMk cId="2398690703" sldId="2145706039"/>
            <ac:picMk id="4" creationId="{875D6997-B5FE-6E11-0001-D13805D32CF3}"/>
          </ac:picMkLst>
        </pc:picChg>
        <pc:picChg chg="add del mod">
          <ac:chgData name="Heyvaert Pieter" userId="544213a0-205d-4588-981f-53bf17158247" providerId="ADAL" clId="{33DFA97F-D19D-4B4F-A2F2-D847AE844F6F}" dt="2024-10-01T12:55:24.903" v="235" actId="478"/>
          <ac:picMkLst>
            <pc:docMk/>
            <pc:sldMk cId="2398690703" sldId="2145706039"/>
            <ac:picMk id="5" creationId="{8E8CB819-F8CA-04BC-17E4-3D33A2FE3B6D}"/>
          </ac:picMkLst>
        </pc:picChg>
        <pc:picChg chg="add del mod">
          <ac:chgData name="Heyvaert Pieter" userId="544213a0-205d-4588-981f-53bf17158247" providerId="ADAL" clId="{33DFA97F-D19D-4B4F-A2F2-D847AE844F6F}" dt="2024-10-01T14:03:20.831" v="267" actId="478"/>
          <ac:picMkLst>
            <pc:docMk/>
            <pc:sldMk cId="2398690703" sldId="2145706039"/>
            <ac:picMk id="6" creationId="{7E30B4CA-807C-D2DE-FE9C-9E45E2E9B90D}"/>
          </ac:picMkLst>
        </pc:picChg>
        <pc:picChg chg="add mod">
          <ac:chgData name="Heyvaert Pieter" userId="544213a0-205d-4588-981f-53bf17158247" providerId="ADAL" clId="{33DFA97F-D19D-4B4F-A2F2-D847AE844F6F}" dt="2024-10-01T14:03:32.229" v="272" actId="14100"/>
          <ac:picMkLst>
            <pc:docMk/>
            <pc:sldMk cId="2398690703" sldId="2145706039"/>
            <ac:picMk id="7" creationId="{6DCF55E0-71AD-E15D-FE5D-379331FDC207}"/>
          </ac:picMkLst>
        </pc:picChg>
      </pc:sldChg>
      <pc:sldChg chg="modSp add del mod">
        <pc:chgData name="Heyvaert Pieter" userId="544213a0-205d-4588-981f-53bf17158247" providerId="ADAL" clId="{33DFA97F-D19D-4B4F-A2F2-D847AE844F6F}" dt="2024-10-01T14:18:18.120" v="343" actId="2696"/>
        <pc:sldMkLst>
          <pc:docMk/>
          <pc:sldMk cId="828850389" sldId="2145706040"/>
        </pc:sldMkLst>
        <pc:spChg chg="mod">
          <ac:chgData name="Heyvaert Pieter" userId="544213a0-205d-4588-981f-53bf17158247" providerId="ADAL" clId="{33DFA97F-D19D-4B4F-A2F2-D847AE844F6F}" dt="2024-10-01T14:17:54.489" v="326" actId="20577"/>
          <ac:spMkLst>
            <pc:docMk/>
            <pc:sldMk cId="828850389" sldId="2145706040"/>
            <ac:spMk id="2" creationId="{6849C709-DC0E-AC22-004C-0451180F00ED}"/>
          </ac:spMkLst>
        </pc:spChg>
        <pc:spChg chg="mod">
          <ac:chgData name="Heyvaert Pieter" userId="544213a0-205d-4588-981f-53bf17158247" providerId="ADAL" clId="{33DFA97F-D19D-4B4F-A2F2-D847AE844F6F}" dt="2024-10-01T14:18:00.420" v="338" actId="20577"/>
          <ac:spMkLst>
            <pc:docMk/>
            <pc:sldMk cId="828850389" sldId="2145706040"/>
            <ac:spMk id="9" creationId="{666A5775-C2DD-D4AC-5250-5598F4AD524E}"/>
          </ac:spMkLst>
        </pc:spChg>
      </pc:sldChg>
      <pc:sldChg chg="add del">
        <pc:chgData name="Heyvaert Pieter" userId="544213a0-205d-4588-981f-53bf17158247" providerId="ADAL" clId="{33DFA97F-D19D-4B4F-A2F2-D847AE844F6F}" dt="2024-10-01T14:18:49.565" v="364" actId="2696"/>
        <pc:sldMkLst>
          <pc:docMk/>
          <pc:sldMk cId="3973713095" sldId="2145706041"/>
        </pc:sldMkLst>
      </pc:sldChg>
    </pc:docChg>
  </pc:docChgLst>
  <pc:docChgLst>
    <pc:chgData name="Verbrugge Aline" userId="38e90b0a-c2da-403c-be89-d467f5b9de66" providerId="ADAL" clId="{F8B54733-D1C4-469C-9B16-79FE4DC21B25}"/>
    <pc:docChg chg="undo custSel addSld delSld modSld sldOrd">
      <pc:chgData name="Verbrugge Aline" userId="38e90b0a-c2da-403c-be89-d467f5b9de66" providerId="ADAL" clId="{F8B54733-D1C4-469C-9B16-79FE4DC21B25}" dt="2024-09-27T13:19:25.801" v="1217" actId="1076"/>
      <pc:docMkLst>
        <pc:docMk/>
      </pc:docMkLst>
      <pc:sldChg chg="modSp mod">
        <pc:chgData name="Verbrugge Aline" userId="38e90b0a-c2da-403c-be89-d467f5b9de66" providerId="ADAL" clId="{F8B54733-D1C4-469C-9B16-79FE4DC21B25}" dt="2024-09-23T08:27:02.578" v="103" actId="6549"/>
        <pc:sldMkLst>
          <pc:docMk/>
          <pc:sldMk cId="0" sldId="257"/>
        </pc:sldMkLst>
        <pc:spChg chg="mod">
          <ac:chgData name="Verbrugge Aline" userId="38e90b0a-c2da-403c-be89-d467f5b9de66" providerId="ADAL" clId="{F8B54733-D1C4-469C-9B16-79FE4DC21B25}" dt="2024-09-23T08:26:54.016" v="102" actId="255"/>
          <ac:spMkLst>
            <pc:docMk/>
            <pc:sldMk cId="0" sldId="257"/>
            <ac:spMk id="867" creationId="{00000000-0000-0000-0000-000000000000}"/>
          </ac:spMkLst>
        </pc:spChg>
        <pc:spChg chg="mod">
          <ac:chgData name="Verbrugge Aline" userId="38e90b0a-c2da-403c-be89-d467f5b9de66" providerId="ADAL" clId="{F8B54733-D1C4-469C-9B16-79FE4DC21B25}" dt="2024-09-23T08:27:02.578" v="103" actId="6549"/>
          <ac:spMkLst>
            <pc:docMk/>
            <pc:sldMk cId="0" sldId="257"/>
            <ac:spMk id="868" creationId="{00000000-0000-0000-0000-000000000000}"/>
          </ac:spMkLst>
        </pc:spChg>
      </pc:sldChg>
      <pc:sldChg chg="modSp mod">
        <pc:chgData name="Verbrugge Aline" userId="38e90b0a-c2da-403c-be89-d467f5b9de66" providerId="ADAL" clId="{F8B54733-D1C4-469C-9B16-79FE4DC21B25}" dt="2024-09-23T09:02:20.657" v="197" actId="20577"/>
        <pc:sldMkLst>
          <pc:docMk/>
          <pc:sldMk cId="0" sldId="259"/>
        </pc:sldMkLst>
        <pc:graphicFrameChg chg="modGraphic">
          <ac:chgData name="Verbrugge Aline" userId="38e90b0a-c2da-403c-be89-d467f5b9de66" providerId="ADAL" clId="{F8B54733-D1C4-469C-9B16-79FE4DC21B25}" dt="2024-09-23T09:02:20.657" v="197" actId="20577"/>
          <ac:graphicFrameMkLst>
            <pc:docMk/>
            <pc:sldMk cId="0" sldId="259"/>
            <ac:graphicFrameMk id="3" creationId="{4D836983-4160-1DD8-9C4F-DA055A7BC9DC}"/>
          </ac:graphicFrameMkLst>
        </pc:graphicFrameChg>
      </pc:sldChg>
      <pc:sldChg chg="modSp mod">
        <pc:chgData name="Verbrugge Aline" userId="38e90b0a-c2da-403c-be89-d467f5b9de66" providerId="ADAL" clId="{F8B54733-D1C4-469C-9B16-79FE4DC21B25}" dt="2024-09-24T08:58:51.349" v="573" actId="108"/>
        <pc:sldMkLst>
          <pc:docMk/>
          <pc:sldMk cId="0" sldId="261"/>
        </pc:sldMkLst>
        <pc:spChg chg="mod">
          <ac:chgData name="Verbrugge Aline" userId="38e90b0a-c2da-403c-be89-d467f5b9de66" providerId="ADAL" clId="{F8B54733-D1C4-469C-9B16-79FE4DC21B25}" dt="2024-09-24T08:58:51.349" v="573" actId="108"/>
          <ac:spMkLst>
            <pc:docMk/>
            <pc:sldMk cId="0" sldId="261"/>
            <ac:spMk id="903" creationId="{00000000-0000-0000-0000-000000000000}"/>
          </ac:spMkLst>
        </pc:spChg>
      </pc:sldChg>
      <pc:sldChg chg="delSp mod">
        <pc:chgData name="Verbrugge Aline" userId="38e90b0a-c2da-403c-be89-d467f5b9de66" providerId="ADAL" clId="{F8B54733-D1C4-469C-9B16-79FE4DC21B25}" dt="2024-09-24T08:59:02.885" v="574" actId="478"/>
        <pc:sldMkLst>
          <pc:docMk/>
          <pc:sldMk cId="573773102" sldId="266"/>
        </pc:sldMkLst>
        <pc:spChg chg="del">
          <ac:chgData name="Verbrugge Aline" userId="38e90b0a-c2da-403c-be89-d467f5b9de66" providerId="ADAL" clId="{F8B54733-D1C4-469C-9B16-79FE4DC21B25}" dt="2024-09-24T08:59:02.885" v="574" actId="478"/>
          <ac:spMkLst>
            <pc:docMk/>
            <pc:sldMk cId="573773102" sldId="266"/>
            <ac:spMk id="3" creationId="{9B3A1453-A328-705B-82A8-8CBF1973CFC6}"/>
          </ac:spMkLst>
        </pc:spChg>
      </pc:sldChg>
      <pc:sldChg chg="ord">
        <pc:chgData name="Verbrugge Aline" userId="38e90b0a-c2da-403c-be89-d467f5b9de66" providerId="ADAL" clId="{F8B54733-D1C4-469C-9B16-79FE4DC21B25}" dt="2024-09-23T09:22:02.324" v="330"/>
        <pc:sldMkLst>
          <pc:docMk/>
          <pc:sldMk cId="0" sldId="300"/>
        </pc:sldMkLst>
      </pc:sldChg>
      <pc:sldChg chg="modSp mod">
        <pc:chgData name="Verbrugge Aline" userId="38e90b0a-c2da-403c-be89-d467f5b9de66" providerId="ADAL" clId="{F8B54733-D1C4-469C-9B16-79FE4DC21B25}" dt="2024-09-23T09:02:44.944" v="220" actId="20577"/>
        <pc:sldMkLst>
          <pc:docMk/>
          <pc:sldMk cId="0" sldId="301"/>
        </pc:sldMkLst>
        <pc:spChg chg="mod">
          <ac:chgData name="Verbrugge Aline" userId="38e90b0a-c2da-403c-be89-d467f5b9de66" providerId="ADAL" clId="{F8B54733-D1C4-469C-9B16-79FE4DC21B25}" dt="2024-09-23T09:02:44.944" v="220" actId="20577"/>
          <ac:spMkLst>
            <pc:docMk/>
            <pc:sldMk cId="0" sldId="301"/>
            <ac:spMk id="1523" creationId="{00000000-0000-0000-0000-000000000000}"/>
          </ac:spMkLst>
        </pc:spChg>
      </pc:sldChg>
      <pc:sldChg chg="del">
        <pc:chgData name="Verbrugge Aline" userId="38e90b0a-c2da-403c-be89-d467f5b9de66" providerId="ADAL" clId="{F8B54733-D1C4-469C-9B16-79FE4DC21B25}" dt="2024-09-23T09:02:55.347" v="221" actId="47"/>
        <pc:sldMkLst>
          <pc:docMk/>
          <pc:sldMk cId="0" sldId="302"/>
        </pc:sldMkLst>
      </pc:sldChg>
      <pc:sldChg chg="modSp mod modCm">
        <pc:chgData name="Verbrugge Aline" userId="38e90b0a-c2da-403c-be89-d467f5b9de66" providerId="ADAL" clId="{F8B54733-D1C4-469C-9B16-79FE4DC21B25}" dt="2024-09-23T11:58:03.769" v="462" actId="6549"/>
        <pc:sldMkLst>
          <pc:docMk/>
          <pc:sldMk cId="0" sldId="306"/>
        </pc:sldMkLst>
        <pc:spChg chg="mod">
          <ac:chgData name="Verbrugge Aline" userId="38e90b0a-c2da-403c-be89-d467f5b9de66" providerId="ADAL" clId="{F8B54733-D1C4-469C-9B16-79FE4DC21B25}" dt="2024-09-23T09:42:08.089" v="457" actId="2085"/>
          <ac:spMkLst>
            <pc:docMk/>
            <pc:sldMk cId="0" sldId="306"/>
            <ac:spMk id="5" creationId="{A13DC3BB-7DEE-5CA1-D26F-9FD32E08B5DE}"/>
          </ac:spMkLst>
        </pc:spChg>
        <pc:spChg chg="mod">
          <ac:chgData name="Verbrugge Aline" userId="38e90b0a-c2da-403c-be89-d467f5b9de66" providerId="ADAL" clId="{F8B54733-D1C4-469C-9B16-79FE4DC21B25}" dt="2024-09-23T09:42:21.362" v="460" actId="14100"/>
          <ac:spMkLst>
            <pc:docMk/>
            <pc:sldMk cId="0" sldId="306"/>
            <ac:spMk id="7" creationId="{58A2016E-7AF1-762A-94F6-C12693C04272}"/>
          </ac:spMkLst>
        </pc:spChg>
        <pc:spChg chg="mod">
          <ac:chgData name="Verbrugge Aline" userId="38e90b0a-c2da-403c-be89-d467f5b9de66" providerId="ADAL" clId="{F8B54733-D1C4-469C-9B16-79FE4DC21B25}" dt="2024-09-23T11:58:03.769" v="462" actId="6549"/>
          <ac:spMkLst>
            <pc:docMk/>
            <pc:sldMk cId="0" sldId="306"/>
            <ac:spMk id="746" creationId="{00000000-0000-0000-0000-000000000000}"/>
          </ac:spMkLst>
        </pc:spChg>
        <pc:spChg chg="mod">
          <ac:chgData name="Verbrugge Aline" userId="38e90b0a-c2da-403c-be89-d467f5b9de66" providerId="ADAL" clId="{F8B54733-D1C4-469C-9B16-79FE4DC21B25}" dt="2024-09-23T09:41:54.472" v="455" actId="1076"/>
          <ac:spMkLst>
            <pc:docMk/>
            <pc:sldMk cId="0" sldId="306"/>
            <ac:spMk id="747" creationId="{00000000-0000-0000-0000-000000000000}"/>
          </ac:spMkLst>
        </pc:spChg>
        <pc:spChg chg="mod">
          <ac:chgData name="Verbrugge Aline" userId="38e90b0a-c2da-403c-be89-d467f5b9de66" providerId="ADAL" clId="{F8B54733-D1C4-469C-9B16-79FE4DC21B25}" dt="2024-09-23T09:41:58.845" v="456" actId="1076"/>
          <ac:spMkLst>
            <pc:docMk/>
            <pc:sldMk cId="0" sldId="306"/>
            <ac:spMk id="748" creationId="{00000000-0000-0000-0000-000000000000}"/>
          </ac:spMkLst>
        </pc:spChg>
        <pc:extLst>
          <p:ext xmlns:p="http://schemas.openxmlformats.org/presentationml/2006/main" uri="{D6D511B9-2390-475A-947B-AFAB55BFBCF1}">
            <pc226:cmChg xmlns:pc226="http://schemas.microsoft.com/office/powerpoint/2022/06/main/command" chg="mod">
              <pc226:chgData name="Verbrugge Aline" userId="38e90b0a-c2da-403c-be89-d467f5b9de66" providerId="ADAL" clId="{F8B54733-D1C4-469C-9B16-79FE4DC21B25}" dt="2024-09-23T11:58:03.769" v="462" actId="6549"/>
              <pc2:cmMkLst xmlns:pc2="http://schemas.microsoft.com/office/powerpoint/2019/9/main/command">
                <pc:docMk/>
                <pc:sldMk cId="0" sldId="306"/>
                <pc2:cmMk id="{445255A7-7617-4356-94FF-E65949576C80}"/>
              </pc2:cmMkLst>
            </pc226:cmChg>
          </p:ext>
        </pc:extLst>
      </pc:sldChg>
      <pc:sldChg chg="modSp mod">
        <pc:chgData name="Verbrugge Aline" userId="38e90b0a-c2da-403c-be89-d467f5b9de66" providerId="ADAL" clId="{F8B54733-D1C4-469C-9B16-79FE4DC21B25}" dt="2024-09-24T08:57:26.063" v="508" actId="108"/>
        <pc:sldMkLst>
          <pc:docMk/>
          <pc:sldMk cId="2465018098" sldId="2145705888"/>
        </pc:sldMkLst>
        <pc:spChg chg="mod">
          <ac:chgData name="Verbrugge Aline" userId="38e90b0a-c2da-403c-be89-d467f5b9de66" providerId="ADAL" clId="{F8B54733-D1C4-469C-9B16-79FE4DC21B25}" dt="2024-09-24T08:57:26.063" v="508" actId="108"/>
          <ac:spMkLst>
            <pc:docMk/>
            <pc:sldMk cId="2465018098" sldId="2145705888"/>
            <ac:spMk id="2" creationId="{8CDF679B-60CD-C192-86E9-A2D9BBF850A0}"/>
          </ac:spMkLst>
        </pc:spChg>
      </pc:sldChg>
      <pc:sldChg chg="del">
        <pc:chgData name="Verbrugge Aline" userId="38e90b0a-c2da-403c-be89-d467f5b9de66" providerId="ADAL" clId="{F8B54733-D1C4-469C-9B16-79FE4DC21B25}" dt="2024-09-23T09:02:58.345" v="224" actId="47"/>
        <pc:sldMkLst>
          <pc:docMk/>
          <pc:sldMk cId="0" sldId="2145705889"/>
        </pc:sldMkLst>
      </pc:sldChg>
      <pc:sldChg chg="addSp modSp add mod">
        <pc:chgData name="Verbrugge Aline" userId="38e90b0a-c2da-403c-be89-d467f5b9de66" providerId="ADAL" clId="{F8B54733-D1C4-469C-9B16-79FE4DC21B25}" dt="2024-09-23T09:07:28.748" v="236" actId="1076"/>
        <pc:sldMkLst>
          <pc:docMk/>
          <pc:sldMk cId="1016850014" sldId="2145705937"/>
        </pc:sldMkLst>
        <pc:spChg chg="mod">
          <ac:chgData name="Verbrugge Aline" userId="38e90b0a-c2da-403c-be89-d467f5b9de66" providerId="ADAL" clId="{F8B54733-D1C4-469C-9B16-79FE4DC21B25}" dt="2024-09-23T09:07:02.605" v="230" actId="21"/>
          <ac:spMkLst>
            <pc:docMk/>
            <pc:sldMk cId="1016850014" sldId="2145705937"/>
            <ac:spMk id="3" creationId="{A23071A5-A90C-3355-9546-8A62233A0FD0}"/>
          </ac:spMkLst>
        </pc:spChg>
        <pc:spChg chg="mod">
          <ac:chgData name="Verbrugge Aline" userId="38e90b0a-c2da-403c-be89-d467f5b9de66" providerId="ADAL" clId="{F8B54733-D1C4-469C-9B16-79FE4DC21B25}" dt="2024-09-23T09:07:10.047" v="232" actId="21"/>
          <ac:spMkLst>
            <pc:docMk/>
            <pc:sldMk cId="1016850014" sldId="2145705937"/>
            <ac:spMk id="4" creationId="{6E39974D-A664-237B-B76E-95487B868B64}"/>
          </ac:spMkLst>
        </pc:spChg>
        <pc:spChg chg="add mod">
          <ac:chgData name="Verbrugge Aline" userId="38e90b0a-c2da-403c-be89-d467f5b9de66" providerId="ADAL" clId="{F8B54733-D1C4-469C-9B16-79FE4DC21B25}" dt="2024-09-23T09:07:28.748" v="236" actId="1076"/>
          <ac:spMkLst>
            <pc:docMk/>
            <pc:sldMk cId="1016850014" sldId="2145705937"/>
            <ac:spMk id="6" creationId="{B431C797-CBFD-85B6-44DC-9C464D678210}"/>
          </ac:spMkLst>
        </pc:spChg>
      </pc:sldChg>
      <pc:sldChg chg="del">
        <pc:chgData name="Verbrugge Aline" userId="38e90b0a-c2da-403c-be89-d467f5b9de66" providerId="ADAL" clId="{F8B54733-D1C4-469C-9B16-79FE4DC21B25}" dt="2024-09-23T09:02:58.314" v="223" actId="47"/>
        <pc:sldMkLst>
          <pc:docMk/>
          <pc:sldMk cId="4001848492" sldId="2145705937"/>
        </pc:sldMkLst>
      </pc:sldChg>
      <pc:sldChg chg="add">
        <pc:chgData name="Verbrugge Aline" userId="38e90b0a-c2da-403c-be89-d467f5b9de66" providerId="ADAL" clId="{F8B54733-D1C4-469C-9B16-79FE4DC21B25}" dt="2024-09-23T09:06:18.655" v="229"/>
        <pc:sldMkLst>
          <pc:docMk/>
          <pc:sldMk cId="2766516895" sldId="2145705939"/>
        </pc:sldMkLst>
      </pc:sldChg>
      <pc:sldChg chg="del">
        <pc:chgData name="Verbrugge Aline" userId="38e90b0a-c2da-403c-be89-d467f5b9de66" providerId="ADAL" clId="{F8B54733-D1C4-469C-9B16-79FE4DC21B25}" dt="2024-09-23T09:03:00.514" v="225" actId="47"/>
        <pc:sldMkLst>
          <pc:docMk/>
          <pc:sldMk cId="2441881174" sldId="2145705944"/>
        </pc:sldMkLst>
      </pc:sldChg>
      <pc:sldChg chg="del">
        <pc:chgData name="Verbrugge Aline" userId="38e90b0a-c2da-403c-be89-d467f5b9de66" providerId="ADAL" clId="{F8B54733-D1C4-469C-9B16-79FE4DC21B25}" dt="2024-09-23T09:02:56.941" v="222" actId="47"/>
        <pc:sldMkLst>
          <pc:docMk/>
          <pc:sldMk cId="1336319298" sldId="2145705947"/>
        </pc:sldMkLst>
      </pc:sldChg>
      <pc:sldChg chg="modSp mod">
        <pc:chgData name="Verbrugge Aline" userId="38e90b0a-c2da-403c-be89-d467f5b9de66" providerId="ADAL" clId="{F8B54733-D1C4-469C-9B16-79FE4DC21B25}" dt="2024-09-24T08:59:52.466" v="583" actId="14100"/>
        <pc:sldMkLst>
          <pc:docMk/>
          <pc:sldMk cId="4032960676" sldId="2145705952"/>
        </pc:sldMkLst>
        <pc:spChg chg="mod">
          <ac:chgData name="Verbrugge Aline" userId="38e90b0a-c2da-403c-be89-d467f5b9de66" providerId="ADAL" clId="{F8B54733-D1C4-469C-9B16-79FE4DC21B25}" dt="2024-09-24T08:59:36.923" v="579" actId="14100"/>
          <ac:spMkLst>
            <pc:docMk/>
            <pc:sldMk cId="4032960676" sldId="2145705952"/>
            <ac:spMk id="532" creationId="{00000000-0000-0000-0000-000000000000}"/>
          </ac:spMkLst>
        </pc:spChg>
        <pc:spChg chg="mod">
          <ac:chgData name="Verbrugge Aline" userId="38e90b0a-c2da-403c-be89-d467f5b9de66" providerId="ADAL" clId="{F8B54733-D1C4-469C-9B16-79FE4DC21B25}" dt="2024-09-24T08:59:44.899" v="581" actId="14100"/>
          <ac:spMkLst>
            <pc:docMk/>
            <pc:sldMk cId="4032960676" sldId="2145705952"/>
            <ac:spMk id="533" creationId="{00000000-0000-0000-0000-000000000000}"/>
          </ac:spMkLst>
        </pc:spChg>
        <pc:spChg chg="mod">
          <ac:chgData name="Verbrugge Aline" userId="38e90b0a-c2da-403c-be89-d467f5b9de66" providerId="ADAL" clId="{F8B54733-D1C4-469C-9B16-79FE4DC21B25}" dt="2024-09-24T08:59:52.466" v="583" actId="14100"/>
          <ac:spMkLst>
            <pc:docMk/>
            <pc:sldMk cId="4032960676" sldId="2145705952"/>
            <ac:spMk id="534" creationId="{00000000-0000-0000-0000-000000000000}"/>
          </ac:spMkLst>
        </pc:spChg>
        <pc:spChg chg="mod">
          <ac:chgData name="Verbrugge Aline" userId="38e90b0a-c2da-403c-be89-d467f5b9de66" providerId="ADAL" clId="{F8B54733-D1C4-469C-9B16-79FE4DC21B25}" dt="2024-09-24T08:59:50.403" v="582" actId="14100"/>
          <ac:spMkLst>
            <pc:docMk/>
            <pc:sldMk cId="4032960676" sldId="2145705952"/>
            <ac:spMk id="535" creationId="{00000000-0000-0000-0000-000000000000}"/>
          </ac:spMkLst>
        </pc:spChg>
      </pc:sldChg>
      <pc:sldChg chg="del">
        <pc:chgData name="Verbrugge Aline" userId="38e90b0a-c2da-403c-be89-d467f5b9de66" providerId="ADAL" clId="{F8B54733-D1C4-469C-9B16-79FE4DC21B25}" dt="2024-09-23T09:03:01.835" v="226" actId="47"/>
        <pc:sldMkLst>
          <pc:docMk/>
          <pc:sldMk cId="3184421775" sldId="2145705953"/>
        </pc:sldMkLst>
      </pc:sldChg>
      <pc:sldChg chg="modSp mod ord modShow">
        <pc:chgData name="Verbrugge Aline" userId="38e90b0a-c2da-403c-be89-d467f5b9de66" providerId="ADAL" clId="{F8B54733-D1C4-469C-9B16-79FE4DC21B25}" dt="2024-09-24T08:56:24.463" v="476"/>
        <pc:sldMkLst>
          <pc:docMk/>
          <pc:sldMk cId="1931715053" sldId="2145705954"/>
        </pc:sldMkLst>
        <pc:spChg chg="mod">
          <ac:chgData name="Verbrugge Aline" userId="38e90b0a-c2da-403c-be89-d467f5b9de66" providerId="ADAL" clId="{F8B54733-D1C4-469C-9B16-79FE4DC21B25}" dt="2024-09-23T09:10:31.016" v="292" actId="20577"/>
          <ac:spMkLst>
            <pc:docMk/>
            <pc:sldMk cId="1931715053" sldId="2145705954"/>
            <ac:spMk id="1613" creationId="{00000000-0000-0000-0000-000000000000}"/>
          </ac:spMkLst>
        </pc:spChg>
      </pc:sldChg>
      <pc:sldChg chg="ord">
        <pc:chgData name="Verbrugge Aline" userId="38e90b0a-c2da-403c-be89-d467f5b9de66" providerId="ADAL" clId="{F8B54733-D1C4-469C-9B16-79FE4DC21B25}" dt="2024-09-23T09:03:15.375" v="228"/>
        <pc:sldMkLst>
          <pc:docMk/>
          <pc:sldMk cId="1031813074" sldId="2145705956"/>
        </pc:sldMkLst>
      </pc:sldChg>
      <pc:sldChg chg="ord">
        <pc:chgData name="Verbrugge Aline" userId="38e90b0a-c2da-403c-be89-d467f5b9de66" providerId="ADAL" clId="{F8B54733-D1C4-469C-9B16-79FE4DC21B25}" dt="2024-09-23T09:03:15.375" v="228"/>
        <pc:sldMkLst>
          <pc:docMk/>
          <pc:sldMk cId="2594289222" sldId="2145705957"/>
        </pc:sldMkLst>
      </pc:sldChg>
      <pc:sldChg chg="ord">
        <pc:chgData name="Verbrugge Aline" userId="38e90b0a-c2da-403c-be89-d467f5b9de66" providerId="ADAL" clId="{F8B54733-D1C4-469C-9B16-79FE4DC21B25}" dt="2024-09-23T09:03:15.375" v="228"/>
        <pc:sldMkLst>
          <pc:docMk/>
          <pc:sldMk cId="107387704" sldId="2145705958"/>
        </pc:sldMkLst>
      </pc:sldChg>
      <pc:sldChg chg="ord">
        <pc:chgData name="Verbrugge Aline" userId="38e90b0a-c2da-403c-be89-d467f5b9de66" providerId="ADAL" clId="{F8B54733-D1C4-469C-9B16-79FE4DC21B25}" dt="2024-09-23T09:03:15.375" v="228"/>
        <pc:sldMkLst>
          <pc:docMk/>
          <pc:sldMk cId="2334932831" sldId="2145705959"/>
        </pc:sldMkLst>
      </pc:sldChg>
      <pc:sldChg chg="ord">
        <pc:chgData name="Verbrugge Aline" userId="38e90b0a-c2da-403c-be89-d467f5b9de66" providerId="ADAL" clId="{F8B54733-D1C4-469C-9B16-79FE4DC21B25}" dt="2024-09-23T09:03:15.375" v="228"/>
        <pc:sldMkLst>
          <pc:docMk/>
          <pc:sldMk cId="3710370392" sldId="2145705960"/>
        </pc:sldMkLst>
      </pc:sldChg>
      <pc:sldChg chg="ord">
        <pc:chgData name="Verbrugge Aline" userId="38e90b0a-c2da-403c-be89-d467f5b9de66" providerId="ADAL" clId="{F8B54733-D1C4-469C-9B16-79FE4DC21B25}" dt="2024-09-23T09:03:15.375" v="228"/>
        <pc:sldMkLst>
          <pc:docMk/>
          <pc:sldMk cId="2302097142" sldId="2145705961"/>
        </pc:sldMkLst>
      </pc:sldChg>
      <pc:sldChg chg="mod ord modShow">
        <pc:chgData name="Verbrugge Aline" userId="38e90b0a-c2da-403c-be89-d467f5b9de66" providerId="ADAL" clId="{F8B54733-D1C4-469C-9B16-79FE4DC21B25}" dt="2024-09-23T12:42:16.988" v="472" actId="729"/>
        <pc:sldMkLst>
          <pc:docMk/>
          <pc:sldMk cId="156477400" sldId="2145705962"/>
        </pc:sldMkLst>
      </pc:sldChg>
      <pc:sldChg chg="ord">
        <pc:chgData name="Verbrugge Aline" userId="38e90b0a-c2da-403c-be89-d467f5b9de66" providerId="ADAL" clId="{F8B54733-D1C4-469C-9B16-79FE4DC21B25}" dt="2024-09-23T09:03:15.375" v="228"/>
        <pc:sldMkLst>
          <pc:docMk/>
          <pc:sldMk cId="3951903050" sldId="2145705963"/>
        </pc:sldMkLst>
      </pc:sldChg>
      <pc:sldChg chg="ord">
        <pc:chgData name="Verbrugge Aline" userId="38e90b0a-c2da-403c-be89-d467f5b9de66" providerId="ADAL" clId="{F8B54733-D1C4-469C-9B16-79FE4DC21B25}" dt="2024-09-23T09:03:15.375" v="228"/>
        <pc:sldMkLst>
          <pc:docMk/>
          <pc:sldMk cId="3070845553" sldId="2145705964"/>
        </pc:sldMkLst>
      </pc:sldChg>
      <pc:sldChg chg="mod ord modShow">
        <pc:chgData name="Verbrugge Aline" userId="38e90b0a-c2da-403c-be89-d467f5b9de66" providerId="ADAL" clId="{F8B54733-D1C4-469C-9B16-79FE4DC21B25}" dt="2024-09-24T08:56:24.463" v="476"/>
        <pc:sldMkLst>
          <pc:docMk/>
          <pc:sldMk cId="1173041560" sldId="2145705966"/>
        </pc:sldMkLst>
      </pc:sldChg>
      <pc:sldChg chg="mod ord modShow">
        <pc:chgData name="Verbrugge Aline" userId="38e90b0a-c2da-403c-be89-d467f5b9de66" providerId="ADAL" clId="{F8B54733-D1C4-469C-9B16-79FE4DC21B25}" dt="2024-09-24T08:56:24.463" v="476"/>
        <pc:sldMkLst>
          <pc:docMk/>
          <pc:sldMk cId="97274477" sldId="2145705967"/>
        </pc:sldMkLst>
      </pc:sldChg>
      <pc:sldChg chg="mod ord modShow">
        <pc:chgData name="Verbrugge Aline" userId="38e90b0a-c2da-403c-be89-d467f5b9de66" providerId="ADAL" clId="{F8B54733-D1C4-469C-9B16-79FE4DC21B25}" dt="2024-09-24T08:56:24.463" v="476"/>
        <pc:sldMkLst>
          <pc:docMk/>
          <pc:sldMk cId="360453256" sldId="2145705968"/>
        </pc:sldMkLst>
      </pc:sldChg>
      <pc:sldChg chg="mod ord modShow">
        <pc:chgData name="Verbrugge Aline" userId="38e90b0a-c2da-403c-be89-d467f5b9de66" providerId="ADAL" clId="{F8B54733-D1C4-469C-9B16-79FE4DC21B25}" dt="2024-09-24T08:56:24.463" v="476"/>
        <pc:sldMkLst>
          <pc:docMk/>
          <pc:sldMk cId="4151645486" sldId="2145705969"/>
        </pc:sldMkLst>
      </pc:sldChg>
      <pc:sldChg chg="mod ord modShow">
        <pc:chgData name="Verbrugge Aline" userId="38e90b0a-c2da-403c-be89-d467f5b9de66" providerId="ADAL" clId="{F8B54733-D1C4-469C-9B16-79FE4DC21B25}" dt="2024-09-24T08:56:24.463" v="476"/>
        <pc:sldMkLst>
          <pc:docMk/>
          <pc:sldMk cId="1186257767" sldId="2145705973"/>
        </pc:sldMkLst>
      </pc:sldChg>
      <pc:sldChg chg="mod ord modShow">
        <pc:chgData name="Verbrugge Aline" userId="38e90b0a-c2da-403c-be89-d467f5b9de66" providerId="ADAL" clId="{F8B54733-D1C4-469C-9B16-79FE4DC21B25}" dt="2024-09-24T08:56:24.463" v="476"/>
        <pc:sldMkLst>
          <pc:docMk/>
          <pc:sldMk cId="2886992072" sldId="2145705974"/>
        </pc:sldMkLst>
      </pc:sldChg>
      <pc:sldChg chg="mod ord modShow">
        <pc:chgData name="Verbrugge Aline" userId="38e90b0a-c2da-403c-be89-d467f5b9de66" providerId="ADAL" clId="{F8B54733-D1C4-469C-9B16-79FE4DC21B25}" dt="2024-09-24T08:56:24.463" v="476"/>
        <pc:sldMkLst>
          <pc:docMk/>
          <pc:sldMk cId="2304759376" sldId="2145705976"/>
        </pc:sldMkLst>
      </pc:sldChg>
      <pc:sldChg chg="mod ord modShow">
        <pc:chgData name="Verbrugge Aline" userId="38e90b0a-c2da-403c-be89-d467f5b9de66" providerId="ADAL" clId="{F8B54733-D1C4-469C-9B16-79FE4DC21B25}" dt="2024-09-24T08:56:24.463" v="476"/>
        <pc:sldMkLst>
          <pc:docMk/>
          <pc:sldMk cId="2534124233" sldId="2145705977"/>
        </pc:sldMkLst>
      </pc:sldChg>
      <pc:sldChg chg="mod ord modShow">
        <pc:chgData name="Verbrugge Aline" userId="38e90b0a-c2da-403c-be89-d467f5b9de66" providerId="ADAL" clId="{F8B54733-D1C4-469C-9B16-79FE4DC21B25}" dt="2024-09-24T08:56:24.463" v="476"/>
        <pc:sldMkLst>
          <pc:docMk/>
          <pc:sldMk cId="3935644320" sldId="2145705978"/>
        </pc:sldMkLst>
      </pc:sldChg>
      <pc:sldChg chg="mod ord modShow">
        <pc:chgData name="Verbrugge Aline" userId="38e90b0a-c2da-403c-be89-d467f5b9de66" providerId="ADAL" clId="{F8B54733-D1C4-469C-9B16-79FE4DC21B25}" dt="2024-09-24T08:56:24.463" v="476"/>
        <pc:sldMkLst>
          <pc:docMk/>
          <pc:sldMk cId="3770368590" sldId="2145705980"/>
        </pc:sldMkLst>
      </pc:sldChg>
      <pc:sldChg chg="mod ord modShow">
        <pc:chgData name="Verbrugge Aline" userId="38e90b0a-c2da-403c-be89-d467f5b9de66" providerId="ADAL" clId="{F8B54733-D1C4-469C-9B16-79FE4DC21B25}" dt="2024-09-24T08:56:24.463" v="476"/>
        <pc:sldMkLst>
          <pc:docMk/>
          <pc:sldMk cId="3581929428" sldId="2145705981"/>
        </pc:sldMkLst>
      </pc:sldChg>
      <pc:sldChg chg="mod ord modShow">
        <pc:chgData name="Verbrugge Aline" userId="38e90b0a-c2da-403c-be89-d467f5b9de66" providerId="ADAL" clId="{F8B54733-D1C4-469C-9B16-79FE4DC21B25}" dt="2024-09-24T08:56:24.463" v="476"/>
        <pc:sldMkLst>
          <pc:docMk/>
          <pc:sldMk cId="482891791" sldId="2145705982"/>
        </pc:sldMkLst>
      </pc:sldChg>
      <pc:sldChg chg="ord">
        <pc:chgData name="Verbrugge Aline" userId="38e90b0a-c2da-403c-be89-d467f5b9de66" providerId="ADAL" clId="{F8B54733-D1C4-469C-9B16-79FE4DC21B25}" dt="2024-09-23T09:03:15.375" v="228"/>
        <pc:sldMkLst>
          <pc:docMk/>
          <pc:sldMk cId="189153756" sldId="2145705984"/>
        </pc:sldMkLst>
      </pc:sldChg>
      <pc:sldChg chg="mod ord modShow">
        <pc:chgData name="Verbrugge Aline" userId="38e90b0a-c2da-403c-be89-d467f5b9de66" providerId="ADAL" clId="{F8B54733-D1C4-469C-9B16-79FE4DC21B25}" dt="2024-09-24T08:56:24.463" v="476"/>
        <pc:sldMkLst>
          <pc:docMk/>
          <pc:sldMk cId="46657257" sldId="2145705986"/>
        </pc:sldMkLst>
      </pc:sldChg>
      <pc:sldChg chg="mod ord modShow">
        <pc:chgData name="Verbrugge Aline" userId="38e90b0a-c2da-403c-be89-d467f5b9de66" providerId="ADAL" clId="{F8B54733-D1C4-469C-9B16-79FE4DC21B25}" dt="2024-09-24T08:56:24.463" v="476"/>
        <pc:sldMkLst>
          <pc:docMk/>
          <pc:sldMk cId="901736891" sldId="2145705988"/>
        </pc:sldMkLst>
      </pc:sldChg>
      <pc:sldChg chg="mod ord modShow">
        <pc:chgData name="Verbrugge Aline" userId="38e90b0a-c2da-403c-be89-d467f5b9de66" providerId="ADAL" clId="{F8B54733-D1C4-469C-9B16-79FE4DC21B25}" dt="2024-09-24T08:56:24.463" v="476"/>
        <pc:sldMkLst>
          <pc:docMk/>
          <pc:sldMk cId="1601944785" sldId="2145705989"/>
        </pc:sldMkLst>
      </pc:sldChg>
      <pc:sldChg chg="mod ord modShow">
        <pc:chgData name="Verbrugge Aline" userId="38e90b0a-c2da-403c-be89-d467f5b9de66" providerId="ADAL" clId="{F8B54733-D1C4-469C-9B16-79FE4DC21B25}" dt="2024-09-24T08:56:24.463" v="476"/>
        <pc:sldMkLst>
          <pc:docMk/>
          <pc:sldMk cId="2346373535" sldId="2145705990"/>
        </pc:sldMkLst>
      </pc:sldChg>
      <pc:sldChg chg="mod ord modShow">
        <pc:chgData name="Verbrugge Aline" userId="38e90b0a-c2da-403c-be89-d467f5b9de66" providerId="ADAL" clId="{F8B54733-D1C4-469C-9B16-79FE4DC21B25}" dt="2024-09-24T08:56:24.463" v="476"/>
        <pc:sldMkLst>
          <pc:docMk/>
          <pc:sldMk cId="1746244937" sldId="2145705991"/>
        </pc:sldMkLst>
      </pc:sldChg>
      <pc:sldChg chg="addSp delSp modSp mod">
        <pc:chgData name="Verbrugge Aline" userId="38e90b0a-c2da-403c-be89-d467f5b9de66" providerId="ADAL" clId="{F8B54733-D1C4-469C-9B16-79FE4DC21B25}" dt="2024-09-23T11:59:27.912" v="471" actId="1076"/>
        <pc:sldMkLst>
          <pc:docMk/>
          <pc:sldMk cId="3359974289" sldId="2145705992"/>
        </pc:sldMkLst>
        <pc:spChg chg="mod">
          <ac:chgData name="Verbrugge Aline" userId="38e90b0a-c2da-403c-be89-d467f5b9de66" providerId="ADAL" clId="{F8B54733-D1C4-469C-9B16-79FE4DC21B25}" dt="2024-09-23T11:58:41.394" v="467" actId="6549"/>
          <ac:spMkLst>
            <pc:docMk/>
            <pc:sldMk cId="3359974289" sldId="2145705992"/>
            <ac:spMk id="746" creationId="{00000000-0000-0000-0000-000000000000}"/>
          </ac:spMkLst>
        </pc:spChg>
        <pc:picChg chg="add mod">
          <ac:chgData name="Verbrugge Aline" userId="38e90b0a-c2da-403c-be89-d467f5b9de66" providerId="ADAL" clId="{F8B54733-D1C4-469C-9B16-79FE4DC21B25}" dt="2024-09-23T11:59:27.912" v="471" actId="1076"/>
          <ac:picMkLst>
            <pc:docMk/>
            <pc:sldMk cId="3359974289" sldId="2145705992"/>
            <ac:picMk id="3" creationId="{78AB2CF5-FE33-A293-78B2-2B1FEA4553EF}"/>
          </ac:picMkLst>
        </pc:picChg>
        <pc:picChg chg="del">
          <ac:chgData name="Verbrugge Aline" userId="38e90b0a-c2da-403c-be89-d467f5b9de66" providerId="ADAL" clId="{F8B54733-D1C4-469C-9B16-79FE4DC21B25}" dt="2024-09-23T11:58:27.332" v="464" actId="478"/>
          <ac:picMkLst>
            <pc:docMk/>
            <pc:sldMk cId="3359974289" sldId="2145705992"/>
            <ac:picMk id="11" creationId="{7EB9CC31-03C5-B197-F77B-28B725574B25}"/>
          </ac:picMkLst>
        </pc:picChg>
      </pc:sldChg>
      <pc:sldChg chg="mod ord modShow">
        <pc:chgData name="Verbrugge Aline" userId="38e90b0a-c2da-403c-be89-d467f5b9de66" providerId="ADAL" clId="{F8B54733-D1C4-469C-9B16-79FE4DC21B25}" dt="2024-09-24T08:56:24.463" v="476"/>
        <pc:sldMkLst>
          <pc:docMk/>
          <pc:sldMk cId="3573738726" sldId="2145705993"/>
        </pc:sldMkLst>
      </pc:sldChg>
      <pc:sldChg chg="addSp delSp modSp new del mod ord">
        <pc:chgData name="Verbrugge Aline" userId="38e90b0a-c2da-403c-be89-d467f5b9de66" providerId="ADAL" clId="{F8B54733-D1C4-469C-9B16-79FE4DC21B25}" dt="2024-09-23T09:00:20.068" v="126" actId="47"/>
        <pc:sldMkLst>
          <pc:docMk/>
          <pc:sldMk cId="2655105394" sldId="2145705994"/>
        </pc:sldMkLst>
        <pc:spChg chg="add del mod">
          <ac:chgData name="Verbrugge Aline" userId="38e90b0a-c2da-403c-be89-d467f5b9de66" providerId="ADAL" clId="{F8B54733-D1C4-469C-9B16-79FE4DC21B25}" dt="2024-09-23T09:00:18.534" v="125" actId="478"/>
          <ac:spMkLst>
            <pc:docMk/>
            <pc:sldMk cId="2655105394" sldId="2145705994"/>
            <ac:spMk id="3" creationId="{CB5E62A5-E76B-AD82-61A4-3529769E2748}"/>
          </ac:spMkLst>
        </pc:spChg>
      </pc:sldChg>
      <pc:sldChg chg="addSp delSp modSp add mod ord">
        <pc:chgData name="Verbrugge Aline" userId="38e90b0a-c2da-403c-be89-d467f5b9de66" providerId="ADAL" clId="{F8B54733-D1C4-469C-9B16-79FE4DC21B25}" dt="2024-09-24T08:55:43" v="474"/>
        <pc:sldMkLst>
          <pc:docMk/>
          <pc:sldMk cId="4276465767" sldId="2145705994"/>
        </pc:sldMkLst>
        <pc:spChg chg="del">
          <ac:chgData name="Verbrugge Aline" userId="38e90b0a-c2da-403c-be89-d467f5b9de66" providerId="ADAL" clId="{F8B54733-D1C4-469C-9B16-79FE4DC21B25}" dt="2024-09-23T09:09:32.554" v="257" actId="478"/>
          <ac:spMkLst>
            <pc:docMk/>
            <pc:sldMk cId="4276465767" sldId="2145705994"/>
            <ac:spMk id="3" creationId="{E2424468-2519-A7D2-B012-57915C96B44F}"/>
          </ac:spMkLst>
        </pc:spChg>
        <pc:spChg chg="del">
          <ac:chgData name="Verbrugge Aline" userId="38e90b0a-c2da-403c-be89-d467f5b9de66" providerId="ADAL" clId="{F8B54733-D1C4-469C-9B16-79FE4DC21B25}" dt="2024-09-23T09:09:32.554" v="257" actId="478"/>
          <ac:spMkLst>
            <pc:docMk/>
            <pc:sldMk cId="4276465767" sldId="2145705994"/>
            <ac:spMk id="6" creationId="{0B27541C-8297-C362-AC95-20938B163813}"/>
          </ac:spMkLst>
        </pc:spChg>
        <pc:spChg chg="del">
          <ac:chgData name="Verbrugge Aline" userId="38e90b0a-c2da-403c-be89-d467f5b9de66" providerId="ADAL" clId="{F8B54733-D1C4-469C-9B16-79FE4DC21B25}" dt="2024-09-23T09:09:32.554" v="257" actId="478"/>
          <ac:spMkLst>
            <pc:docMk/>
            <pc:sldMk cId="4276465767" sldId="2145705994"/>
            <ac:spMk id="8" creationId="{DFD4B3E4-2556-486F-2D8D-8370D0779218}"/>
          </ac:spMkLst>
        </pc:spChg>
        <pc:spChg chg="mod">
          <ac:chgData name="Verbrugge Aline" userId="38e90b0a-c2da-403c-be89-d467f5b9de66" providerId="ADAL" clId="{F8B54733-D1C4-469C-9B16-79FE4DC21B25}" dt="2024-09-23T09:09:15.970" v="256" actId="20577"/>
          <ac:spMkLst>
            <pc:docMk/>
            <pc:sldMk cId="4276465767" sldId="2145705994"/>
            <ac:spMk id="763" creationId="{00000000-0000-0000-0000-000000000000}"/>
          </ac:spMkLst>
        </pc:spChg>
        <pc:spChg chg="mod">
          <ac:chgData name="Verbrugge Aline" userId="38e90b0a-c2da-403c-be89-d467f5b9de66" providerId="ADAL" clId="{F8B54733-D1C4-469C-9B16-79FE4DC21B25}" dt="2024-09-23T09:12:14.456" v="325" actId="122"/>
          <ac:spMkLst>
            <pc:docMk/>
            <pc:sldMk cId="4276465767" sldId="2145705994"/>
            <ac:spMk id="764" creationId="{00000000-0000-0000-0000-000000000000}"/>
          </ac:spMkLst>
        </pc:spChg>
        <pc:spChg chg="mod">
          <ac:chgData name="Verbrugge Aline" userId="38e90b0a-c2da-403c-be89-d467f5b9de66" providerId="ADAL" clId="{F8B54733-D1C4-469C-9B16-79FE4DC21B25}" dt="2024-09-23T09:11:51.179" v="319" actId="1035"/>
          <ac:spMkLst>
            <pc:docMk/>
            <pc:sldMk cId="4276465767" sldId="2145705994"/>
            <ac:spMk id="766" creationId="{00000000-0000-0000-0000-000000000000}"/>
          </ac:spMkLst>
        </pc:spChg>
        <pc:picChg chg="add mod">
          <ac:chgData name="Verbrugge Aline" userId="38e90b0a-c2da-403c-be89-d467f5b9de66" providerId="ADAL" clId="{F8B54733-D1C4-469C-9B16-79FE4DC21B25}" dt="2024-09-23T09:12:20.534" v="326" actId="1076"/>
          <ac:picMkLst>
            <pc:docMk/>
            <pc:sldMk cId="4276465767" sldId="2145705994"/>
            <ac:picMk id="4" creationId="{86429C84-C8E3-A8F8-9EC1-4B30734D23FD}"/>
          </ac:picMkLst>
        </pc:picChg>
        <pc:picChg chg="del">
          <ac:chgData name="Verbrugge Aline" userId="38e90b0a-c2da-403c-be89-d467f5b9de66" providerId="ADAL" clId="{F8B54733-D1C4-469C-9B16-79FE4DC21B25}" dt="2024-09-23T09:09:41.570" v="258" actId="478"/>
          <ac:picMkLst>
            <pc:docMk/>
            <pc:sldMk cId="4276465767" sldId="2145705994"/>
            <ac:picMk id="10" creationId="{DA2D4D5A-F168-F4B9-3F38-349BADB186E8}"/>
          </ac:picMkLst>
        </pc:picChg>
        <pc:picChg chg="del">
          <ac:chgData name="Verbrugge Aline" userId="38e90b0a-c2da-403c-be89-d467f5b9de66" providerId="ADAL" clId="{F8B54733-D1C4-469C-9B16-79FE4DC21B25}" dt="2024-09-23T09:09:41.570" v="258" actId="478"/>
          <ac:picMkLst>
            <pc:docMk/>
            <pc:sldMk cId="4276465767" sldId="2145705994"/>
            <ac:picMk id="12" creationId="{2FDA936D-7AB6-7960-262C-E3B6A27B778F}"/>
          </ac:picMkLst>
        </pc:picChg>
        <pc:picChg chg="del">
          <ac:chgData name="Verbrugge Aline" userId="38e90b0a-c2da-403c-be89-d467f5b9de66" providerId="ADAL" clId="{F8B54733-D1C4-469C-9B16-79FE4DC21B25}" dt="2024-09-23T09:09:41.570" v="258" actId="478"/>
          <ac:picMkLst>
            <pc:docMk/>
            <pc:sldMk cId="4276465767" sldId="2145705994"/>
            <ac:picMk id="14" creationId="{6ED44763-A97E-6BF2-FD2B-23CDC260EA1E}"/>
          </ac:picMkLst>
        </pc:picChg>
        <pc:picChg chg="del">
          <ac:chgData name="Verbrugge Aline" userId="38e90b0a-c2da-403c-be89-d467f5b9de66" providerId="ADAL" clId="{F8B54733-D1C4-469C-9B16-79FE4DC21B25}" dt="2024-09-23T09:09:42.621" v="259" actId="478"/>
          <ac:picMkLst>
            <pc:docMk/>
            <pc:sldMk cId="4276465767" sldId="2145705994"/>
            <ac:picMk id="16" creationId="{7E5E677B-A3F6-296E-9CDA-8A8488584647}"/>
          </ac:picMkLst>
        </pc:picChg>
        <pc:picChg chg="del">
          <ac:chgData name="Verbrugge Aline" userId="38e90b0a-c2da-403c-be89-d467f5b9de66" providerId="ADAL" clId="{F8B54733-D1C4-469C-9B16-79FE4DC21B25}" dt="2024-09-23T09:09:41.570" v="258" actId="478"/>
          <ac:picMkLst>
            <pc:docMk/>
            <pc:sldMk cId="4276465767" sldId="2145705994"/>
            <ac:picMk id="18" creationId="{652D477C-A90F-2238-B533-A2B75F314E4E}"/>
          </ac:picMkLst>
        </pc:picChg>
      </pc:sldChg>
      <pc:sldChg chg="modSp add del mod ord">
        <pc:chgData name="Verbrugge Aline" userId="38e90b0a-c2da-403c-be89-d467f5b9de66" providerId="ADAL" clId="{F8B54733-D1C4-469C-9B16-79FE4DC21B25}" dt="2024-09-24T08:56:53.857" v="487" actId="47"/>
        <pc:sldMkLst>
          <pc:docMk/>
          <pc:sldMk cId="4045245979" sldId="2145705995"/>
        </pc:sldMkLst>
        <pc:spChg chg="mod">
          <ac:chgData name="Verbrugge Aline" userId="38e90b0a-c2da-403c-be89-d467f5b9de66" providerId="ADAL" clId="{F8B54733-D1C4-469C-9B16-79FE4DC21B25}" dt="2024-09-23T09:22:26.715" v="366" actId="20577"/>
          <ac:spMkLst>
            <pc:docMk/>
            <pc:sldMk cId="4045245979" sldId="2145705995"/>
            <ac:spMk id="1613" creationId="{00000000-0000-0000-0000-000000000000}"/>
          </ac:spMkLst>
        </pc:spChg>
      </pc:sldChg>
      <pc:sldChg chg="addSp delSp modSp add mod">
        <pc:chgData name="Verbrugge Aline" userId="38e90b0a-c2da-403c-be89-d467f5b9de66" providerId="ADAL" clId="{F8B54733-D1C4-469C-9B16-79FE4DC21B25}" dt="2024-09-24T08:56:50.053" v="486" actId="20577"/>
        <pc:sldMkLst>
          <pc:docMk/>
          <pc:sldMk cId="2146910732" sldId="2145705996"/>
        </pc:sldMkLst>
        <pc:spChg chg="add del mod">
          <ac:chgData name="Verbrugge Aline" userId="38e90b0a-c2da-403c-be89-d467f5b9de66" providerId="ADAL" clId="{F8B54733-D1C4-469C-9B16-79FE4DC21B25}" dt="2024-09-23T09:25:08.680" v="436" actId="478"/>
          <ac:spMkLst>
            <pc:docMk/>
            <pc:sldMk cId="2146910732" sldId="2145705996"/>
            <ac:spMk id="2" creationId="{0D89C5C2-C4A0-B766-58D9-9458B2942E11}"/>
          </ac:spMkLst>
        </pc:spChg>
        <pc:spChg chg="mod ord">
          <ac:chgData name="Verbrugge Aline" userId="38e90b0a-c2da-403c-be89-d467f5b9de66" providerId="ADAL" clId="{F8B54733-D1C4-469C-9B16-79FE4DC21B25}" dt="2024-09-24T08:56:50.053" v="486" actId="20577"/>
          <ac:spMkLst>
            <pc:docMk/>
            <pc:sldMk cId="2146910732" sldId="2145705996"/>
            <ac:spMk id="1613" creationId="{00000000-0000-0000-0000-000000000000}"/>
          </ac:spMkLst>
        </pc:spChg>
      </pc:sldChg>
      <pc:sldChg chg="modSp add mod">
        <pc:chgData name="Verbrugge Aline" userId="38e90b0a-c2da-403c-be89-d467f5b9de66" providerId="ADAL" clId="{F8B54733-D1C4-469C-9B16-79FE4DC21B25}" dt="2024-09-24T08:57:08.078" v="507" actId="20577"/>
        <pc:sldMkLst>
          <pc:docMk/>
          <pc:sldMk cId="1760137741" sldId="2145705997"/>
        </pc:sldMkLst>
        <pc:spChg chg="mod">
          <ac:chgData name="Verbrugge Aline" userId="38e90b0a-c2da-403c-be89-d467f5b9de66" providerId="ADAL" clId="{F8B54733-D1C4-469C-9B16-79FE4DC21B25}" dt="2024-09-24T08:57:08.078" v="507" actId="20577"/>
          <ac:spMkLst>
            <pc:docMk/>
            <pc:sldMk cId="1760137741" sldId="2145705997"/>
            <ac:spMk id="1613" creationId="{00000000-0000-0000-0000-000000000000}"/>
          </ac:spMkLst>
        </pc:spChg>
      </pc:sldChg>
      <pc:sldChg chg="modSp new mod">
        <pc:chgData name="Verbrugge Aline" userId="38e90b0a-c2da-403c-be89-d467f5b9de66" providerId="ADAL" clId="{F8B54733-D1C4-469C-9B16-79FE4DC21B25}" dt="2024-09-24T09:17:55.254" v="861" actId="20577"/>
        <pc:sldMkLst>
          <pc:docMk/>
          <pc:sldMk cId="2362353522" sldId="2145705998"/>
        </pc:sldMkLst>
        <pc:spChg chg="mod">
          <ac:chgData name="Verbrugge Aline" userId="38e90b0a-c2da-403c-be89-d467f5b9de66" providerId="ADAL" clId="{F8B54733-D1C4-469C-9B16-79FE4DC21B25}" dt="2024-09-24T08:57:52.757" v="539" actId="20577"/>
          <ac:spMkLst>
            <pc:docMk/>
            <pc:sldMk cId="2362353522" sldId="2145705998"/>
            <ac:spMk id="2" creationId="{948D0823-79F7-8758-EAF9-5069420F0219}"/>
          </ac:spMkLst>
        </pc:spChg>
        <pc:spChg chg="mod">
          <ac:chgData name="Verbrugge Aline" userId="38e90b0a-c2da-403c-be89-d467f5b9de66" providerId="ADAL" clId="{F8B54733-D1C4-469C-9B16-79FE4DC21B25}" dt="2024-09-24T09:17:55.254" v="861" actId="20577"/>
          <ac:spMkLst>
            <pc:docMk/>
            <pc:sldMk cId="2362353522" sldId="2145705998"/>
            <ac:spMk id="3" creationId="{AC14807B-657D-26DC-59C6-099437695F7B}"/>
          </ac:spMkLst>
        </pc:spChg>
      </pc:sldChg>
      <pc:sldChg chg="modSp new mod">
        <pc:chgData name="Verbrugge Aline" userId="38e90b0a-c2da-403c-be89-d467f5b9de66" providerId="ADAL" clId="{F8B54733-D1C4-469C-9B16-79FE4DC21B25}" dt="2024-09-27T12:06:54.937" v="1092" actId="20577"/>
        <pc:sldMkLst>
          <pc:docMk/>
          <pc:sldMk cId="364290021" sldId="2145705999"/>
        </pc:sldMkLst>
        <pc:spChg chg="mod">
          <ac:chgData name="Verbrugge Aline" userId="38e90b0a-c2da-403c-be89-d467f5b9de66" providerId="ADAL" clId="{F8B54733-D1C4-469C-9B16-79FE4DC21B25}" dt="2024-09-24T08:58:19.298" v="561" actId="20577"/>
          <ac:spMkLst>
            <pc:docMk/>
            <pc:sldMk cId="364290021" sldId="2145705999"/>
            <ac:spMk id="2" creationId="{6849C709-DC0E-AC22-004C-0451180F00ED}"/>
          </ac:spMkLst>
        </pc:spChg>
        <pc:spChg chg="mod">
          <ac:chgData name="Verbrugge Aline" userId="38e90b0a-c2da-403c-be89-d467f5b9de66" providerId="ADAL" clId="{F8B54733-D1C4-469C-9B16-79FE4DC21B25}" dt="2024-09-27T12:06:54.937" v="1092" actId="20577"/>
          <ac:spMkLst>
            <pc:docMk/>
            <pc:sldMk cId="364290021" sldId="2145705999"/>
            <ac:spMk id="8" creationId="{C323A0F8-EF8A-C0E5-A6E0-E84A796490FF}"/>
          </ac:spMkLst>
        </pc:spChg>
      </pc:sldChg>
      <pc:sldChg chg="addSp delSp modSp add mod ord">
        <pc:chgData name="Verbrugge Aline" userId="38e90b0a-c2da-403c-be89-d467f5b9de66" providerId="ADAL" clId="{F8B54733-D1C4-469C-9B16-79FE4DC21B25}" dt="2024-09-27T13:19:04.819" v="1214" actId="478"/>
        <pc:sldMkLst>
          <pc:docMk/>
          <pc:sldMk cId="1356045095" sldId="2145706000"/>
        </pc:sldMkLst>
        <pc:spChg chg="mod">
          <ac:chgData name="Verbrugge Aline" userId="38e90b0a-c2da-403c-be89-d467f5b9de66" providerId="ADAL" clId="{F8B54733-D1C4-469C-9B16-79FE4DC21B25}" dt="2024-09-27T13:18:01.726" v="1187" actId="20577"/>
          <ac:spMkLst>
            <pc:docMk/>
            <pc:sldMk cId="1356045095" sldId="2145706000"/>
            <ac:spMk id="2" creationId="{6849C709-DC0E-AC22-004C-0451180F00ED}"/>
          </ac:spMkLst>
        </pc:spChg>
        <pc:spChg chg="del mod">
          <ac:chgData name="Verbrugge Aline" userId="38e90b0a-c2da-403c-be89-d467f5b9de66" providerId="ADAL" clId="{F8B54733-D1C4-469C-9B16-79FE4DC21B25}" dt="2024-09-27T13:19:04.819" v="1214" actId="478"/>
          <ac:spMkLst>
            <pc:docMk/>
            <pc:sldMk cId="1356045095" sldId="2145706000"/>
            <ac:spMk id="3" creationId="{60FE38CE-7C40-6A83-5223-B45C423579BD}"/>
          </ac:spMkLst>
        </pc:spChg>
        <pc:spChg chg="add mod">
          <ac:chgData name="Verbrugge Aline" userId="38e90b0a-c2da-403c-be89-d467f5b9de66" providerId="ADAL" clId="{F8B54733-D1C4-469C-9B16-79FE4DC21B25}" dt="2024-09-27T11:55:21.012" v="933"/>
          <ac:spMkLst>
            <pc:docMk/>
            <pc:sldMk cId="1356045095" sldId="2145706000"/>
            <ac:spMk id="5" creationId="{BDC8987A-8FEC-E499-420A-EBA2CB4D27A0}"/>
          </ac:spMkLst>
        </pc:spChg>
        <pc:spChg chg="add mod">
          <ac:chgData name="Verbrugge Aline" userId="38e90b0a-c2da-403c-be89-d467f5b9de66" providerId="ADAL" clId="{F8B54733-D1C4-469C-9B16-79FE4DC21B25}" dt="2024-09-27T11:56:31.903" v="944" actId="1076"/>
          <ac:spMkLst>
            <pc:docMk/>
            <pc:sldMk cId="1356045095" sldId="2145706000"/>
            <ac:spMk id="6" creationId="{1B8C60DE-17ED-DF68-2D59-AF54E6E7D13F}"/>
          </ac:spMkLst>
        </pc:spChg>
        <pc:spChg chg="add mod">
          <ac:chgData name="Verbrugge Aline" userId="38e90b0a-c2da-403c-be89-d467f5b9de66" providerId="ADAL" clId="{F8B54733-D1C4-469C-9B16-79FE4DC21B25}" dt="2024-09-27T13:19:04.819" v="1214" actId="478"/>
          <ac:spMkLst>
            <pc:docMk/>
            <pc:sldMk cId="1356045095" sldId="2145706000"/>
            <ac:spMk id="9" creationId="{666A5775-C2DD-D4AC-5250-5598F4AD524E}"/>
          </ac:spMkLst>
        </pc:spChg>
        <pc:grpChg chg="add del mod">
          <ac:chgData name="Verbrugge Aline" userId="38e90b0a-c2da-403c-be89-d467f5b9de66" providerId="ADAL" clId="{F8B54733-D1C4-469C-9B16-79FE4DC21B25}" dt="2024-09-27T13:19:04.819" v="1214" actId="478"/>
          <ac:grpSpMkLst>
            <pc:docMk/>
            <pc:sldMk cId="1356045095" sldId="2145706000"/>
            <ac:grpSpMk id="4" creationId="{9F91C532-D7ED-A31D-F499-2FEE9A05D24B}"/>
          </ac:grpSpMkLst>
        </pc:grpChg>
        <pc:picChg chg="add del mod">
          <ac:chgData name="Verbrugge Aline" userId="38e90b0a-c2da-403c-be89-d467f5b9de66" providerId="ADAL" clId="{F8B54733-D1C4-469C-9B16-79FE4DC21B25}" dt="2024-09-27T13:19:04.819" v="1214" actId="478"/>
          <ac:picMkLst>
            <pc:docMk/>
            <pc:sldMk cId="1356045095" sldId="2145706000"/>
            <ac:picMk id="7" creationId="{1758734D-416F-1A7C-9845-0D1374EA0617}"/>
          </ac:picMkLst>
        </pc:picChg>
      </pc:sldChg>
      <pc:sldChg chg="modSp new mod ord">
        <pc:chgData name="Verbrugge Aline" userId="38e90b0a-c2da-403c-be89-d467f5b9de66" providerId="ADAL" clId="{F8B54733-D1C4-469C-9B16-79FE4DC21B25}" dt="2024-09-27T11:54:45.443" v="929"/>
        <pc:sldMkLst>
          <pc:docMk/>
          <pc:sldMk cId="987288986" sldId="2145706001"/>
        </pc:sldMkLst>
        <pc:spChg chg="mod">
          <ac:chgData name="Verbrugge Aline" userId="38e90b0a-c2da-403c-be89-d467f5b9de66" providerId="ADAL" clId="{F8B54733-D1C4-469C-9B16-79FE4DC21B25}" dt="2024-09-24T09:11:48.925" v="708" actId="113"/>
          <ac:spMkLst>
            <pc:docMk/>
            <pc:sldMk cId="987288986" sldId="2145706001"/>
            <ac:spMk id="2" creationId="{3214885E-DCE4-8EDA-237B-B20D9FD9C648}"/>
          </ac:spMkLst>
        </pc:spChg>
      </pc:sldChg>
      <pc:sldChg chg="new del">
        <pc:chgData name="Verbrugge Aline" userId="38e90b0a-c2da-403c-be89-d467f5b9de66" providerId="ADAL" clId="{F8B54733-D1C4-469C-9B16-79FE4DC21B25}" dt="2024-09-24T09:11:00.401" v="585" actId="47"/>
        <pc:sldMkLst>
          <pc:docMk/>
          <pc:sldMk cId="2517749745" sldId="2145706001"/>
        </pc:sldMkLst>
      </pc:sldChg>
      <pc:sldChg chg="modSp add mod ord">
        <pc:chgData name="Verbrugge Aline" userId="38e90b0a-c2da-403c-be89-d467f5b9de66" providerId="ADAL" clId="{F8B54733-D1C4-469C-9B16-79FE4DC21B25}" dt="2024-09-27T13:17:36.810" v="1154"/>
        <pc:sldMkLst>
          <pc:docMk/>
          <pc:sldMk cId="3579734962" sldId="2145706002"/>
        </pc:sldMkLst>
        <pc:spChg chg="mod">
          <ac:chgData name="Verbrugge Aline" userId="38e90b0a-c2da-403c-be89-d467f5b9de66" providerId="ADAL" clId="{F8B54733-D1C4-469C-9B16-79FE4DC21B25}" dt="2024-09-27T13:17:33.109" v="1152"/>
          <ac:spMkLst>
            <pc:docMk/>
            <pc:sldMk cId="3579734962" sldId="2145706002"/>
            <ac:spMk id="2" creationId="{6849C709-DC0E-AC22-004C-0451180F00ED}"/>
          </ac:spMkLst>
        </pc:spChg>
      </pc:sldChg>
      <pc:sldChg chg="add">
        <pc:chgData name="Verbrugge Aline" userId="38e90b0a-c2da-403c-be89-d467f5b9de66" providerId="ADAL" clId="{F8B54733-D1C4-469C-9B16-79FE4DC21B25}" dt="2024-09-24T09:24:07.928" v="863" actId="2890"/>
        <pc:sldMkLst>
          <pc:docMk/>
          <pc:sldMk cId="2511691148" sldId="2145706003"/>
        </pc:sldMkLst>
      </pc:sldChg>
      <pc:sldChg chg="modSp add mod">
        <pc:chgData name="Verbrugge Aline" userId="38e90b0a-c2da-403c-be89-d467f5b9de66" providerId="ADAL" clId="{F8B54733-D1C4-469C-9B16-79FE4DC21B25}" dt="2024-09-24T09:24:20.659" v="908" actId="14100"/>
        <pc:sldMkLst>
          <pc:docMk/>
          <pc:sldMk cId="840586872" sldId="2145706004"/>
        </pc:sldMkLst>
        <pc:spChg chg="mod">
          <ac:chgData name="Verbrugge Aline" userId="38e90b0a-c2da-403c-be89-d467f5b9de66" providerId="ADAL" clId="{F8B54733-D1C4-469C-9B16-79FE4DC21B25}" dt="2024-09-24T09:24:20.659" v="908" actId="14100"/>
          <ac:spMkLst>
            <pc:docMk/>
            <pc:sldMk cId="840586872" sldId="2145706004"/>
            <ac:spMk id="2" creationId="{6849C709-DC0E-AC22-004C-0451180F00ED}"/>
          </ac:spMkLst>
        </pc:spChg>
      </pc:sldChg>
      <pc:sldChg chg="modSp mod">
        <pc:chgData name="Verbrugge Aline" userId="38e90b0a-c2da-403c-be89-d467f5b9de66" providerId="ADAL" clId="{F8B54733-D1C4-469C-9B16-79FE4DC21B25}" dt="2024-09-27T11:54:02.463" v="910" actId="1076"/>
        <pc:sldMkLst>
          <pc:docMk/>
          <pc:sldMk cId="1354444624" sldId="2145706009"/>
        </pc:sldMkLst>
        <pc:picChg chg="mod">
          <ac:chgData name="Verbrugge Aline" userId="38e90b0a-c2da-403c-be89-d467f5b9de66" providerId="ADAL" clId="{F8B54733-D1C4-469C-9B16-79FE4DC21B25}" dt="2024-09-27T11:54:02.463" v="910" actId="1076"/>
          <ac:picMkLst>
            <pc:docMk/>
            <pc:sldMk cId="1354444624" sldId="2145706009"/>
            <ac:picMk id="4" creationId="{1F3A25C2-5EB1-62A9-D133-64F04E369EA8}"/>
          </ac:picMkLst>
        </pc:picChg>
      </pc:sldChg>
      <pc:sldChg chg="modSp mod">
        <pc:chgData name="Verbrugge Aline" userId="38e90b0a-c2da-403c-be89-d467f5b9de66" providerId="ADAL" clId="{F8B54733-D1C4-469C-9B16-79FE4DC21B25}" dt="2024-09-27T11:54:33.390" v="927" actId="14100"/>
        <pc:sldMkLst>
          <pc:docMk/>
          <pc:sldMk cId="2330870661" sldId="2145706010"/>
        </pc:sldMkLst>
        <pc:spChg chg="mod">
          <ac:chgData name="Verbrugge Aline" userId="38e90b0a-c2da-403c-be89-d467f5b9de66" providerId="ADAL" clId="{F8B54733-D1C4-469C-9B16-79FE4DC21B25}" dt="2024-09-27T11:54:33.390" v="927" actId="14100"/>
          <ac:spMkLst>
            <pc:docMk/>
            <pc:sldMk cId="2330870661" sldId="2145706010"/>
            <ac:spMk id="2" creationId="{B380111F-DBD6-1062-383A-72CCD46E0569}"/>
          </ac:spMkLst>
        </pc:spChg>
        <pc:picChg chg="mod">
          <ac:chgData name="Verbrugge Aline" userId="38e90b0a-c2da-403c-be89-d467f5b9de66" providerId="ADAL" clId="{F8B54733-D1C4-469C-9B16-79FE4DC21B25}" dt="2024-09-27T11:54:08.657" v="912" actId="1076"/>
          <ac:picMkLst>
            <pc:docMk/>
            <pc:sldMk cId="2330870661" sldId="2145706010"/>
            <ac:picMk id="4" creationId="{4EBF9F60-0370-D0FE-9299-05EE8E499576}"/>
          </ac:picMkLst>
        </pc:picChg>
      </pc:sldChg>
      <pc:sldChg chg="addSp delSp modSp mod">
        <pc:chgData name="Verbrugge Aline" userId="38e90b0a-c2da-403c-be89-d467f5b9de66" providerId="ADAL" clId="{F8B54733-D1C4-469C-9B16-79FE4DC21B25}" dt="2024-09-27T12:07:03.002" v="1106" actId="20577"/>
        <pc:sldMkLst>
          <pc:docMk/>
          <pc:sldMk cId="2711889056" sldId="2145706013"/>
        </pc:sldMkLst>
        <pc:spChg chg="mod">
          <ac:chgData name="Verbrugge Aline" userId="38e90b0a-c2da-403c-be89-d467f5b9de66" providerId="ADAL" clId="{F8B54733-D1C4-469C-9B16-79FE4DC21B25}" dt="2024-09-27T11:58:18.981" v="1033" actId="20577"/>
          <ac:spMkLst>
            <pc:docMk/>
            <pc:sldMk cId="2711889056" sldId="2145706013"/>
            <ac:spMk id="2" creationId="{912DA206-8F99-DC0D-37ED-322EF900EC0A}"/>
          </ac:spMkLst>
        </pc:spChg>
        <pc:spChg chg="del mod">
          <ac:chgData name="Verbrugge Aline" userId="38e90b0a-c2da-403c-be89-d467f5b9de66" providerId="ADAL" clId="{F8B54733-D1C4-469C-9B16-79FE4DC21B25}" dt="2024-09-27T11:58:01.035" v="1018" actId="478"/>
          <ac:spMkLst>
            <pc:docMk/>
            <pc:sldMk cId="2711889056" sldId="2145706013"/>
            <ac:spMk id="3" creationId="{C08F0017-2D42-D987-84EB-63A4C294023E}"/>
          </ac:spMkLst>
        </pc:spChg>
        <pc:spChg chg="add mod">
          <ac:chgData name="Verbrugge Aline" userId="38e90b0a-c2da-403c-be89-d467f5b9de66" providerId="ADAL" clId="{F8B54733-D1C4-469C-9B16-79FE4DC21B25}" dt="2024-09-27T11:58:44.432" v="1041" actId="2085"/>
          <ac:spMkLst>
            <pc:docMk/>
            <pc:sldMk cId="2711889056" sldId="2145706013"/>
            <ac:spMk id="5" creationId="{6F47577E-B5B6-C69F-1E5E-4944CF4D0431}"/>
          </ac:spMkLst>
        </pc:spChg>
        <pc:spChg chg="add del mod">
          <ac:chgData name="Verbrugge Aline" userId="38e90b0a-c2da-403c-be89-d467f5b9de66" providerId="ADAL" clId="{F8B54733-D1C4-469C-9B16-79FE4DC21B25}" dt="2024-09-27T12:00:22.551" v="1063" actId="478"/>
          <ac:spMkLst>
            <pc:docMk/>
            <pc:sldMk cId="2711889056" sldId="2145706013"/>
            <ac:spMk id="7" creationId="{D0D4B829-44F0-0406-42F0-0FE7C338EB43}"/>
          </ac:spMkLst>
        </pc:spChg>
        <pc:spChg chg="add mod">
          <ac:chgData name="Verbrugge Aline" userId="38e90b0a-c2da-403c-be89-d467f5b9de66" providerId="ADAL" clId="{F8B54733-D1C4-469C-9B16-79FE4DC21B25}" dt="2024-09-27T12:07:03.002" v="1106" actId="20577"/>
          <ac:spMkLst>
            <pc:docMk/>
            <pc:sldMk cId="2711889056" sldId="2145706013"/>
            <ac:spMk id="9" creationId="{510A4B59-8585-028E-4F32-1B0BFAAC665E}"/>
          </ac:spMkLst>
        </pc:spChg>
        <pc:spChg chg="add mod">
          <ac:chgData name="Verbrugge Aline" userId="38e90b0a-c2da-403c-be89-d467f5b9de66" providerId="ADAL" clId="{F8B54733-D1C4-469C-9B16-79FE4DC21B25}" dt="2024-09-27T12:00:23.112" v="1064"/>
          <ac:spMkLst>
            <pc:docMk/>
            <pc:sldMk cId="2711889056" sldId="2145706013"/>
            <ac:spMk id="10" creationId="{4E62782C-73ED-5F95-5EF5-9EE1DB53BF4F}"/>
          </ac:spMkLst>
        </pc:spChg>
        <pc:picChg chg="mod">
          <ac:chgData name="Verbrugge Aline" userId="38e90b0a-c2da-403c-be89-d467f5b9de66" providerId="ADAL" clId="{F8B54733-D1C4-469C-9B16-79FE4DC21B25}" dt="2024-09-27T11:58:55.948" v="1042" actId="1076"/>
          <ac:picMkLst>
            <pc:docMk/>
            <pc:sldMk cId="2711889056" sldId="2145706013"/>
            <ac:picMk id="4" creationId="{EE913989-24C9-A026-75FB-C37C72CF21AA}"/>
          </ac:picMkLst>
        </pc:picChg>
      </pc:sldChg>
      <pc:sldChg chg="modSp del mod">
        <pc:chgData name="Verbrugge Aline" userId="38e90b0a-c2da-403c-be89-d467f5b9de66" providerId="ADAL" clId="{F8B54733-D1C4-469C-9B16-79FE4DC21B25}" dt="2024-09-27T11:59:33.814" v="1049" actId="47"/>
        <pc:sldMkLst>
          <pc:docMk/>
          <pc:sldMk cId="3411765018" sldId="2145706014"/>
        </pc:sldMkLst>
        <pc:spChg chg="mod">
          <ac:chgData name="Verbrugge Aline" userId="38e90b0a-c2da-403c-be89-d467f5b9de66" providerId="ADAL" clId="{F8B54733-D1C4-469C-9B16-79FE4DC21B25}" dt="2024-09-27T11:59:32.016" v="1048" actId="21"/>
          <ac:spMkLst>
            <pc:docMk/>
            <pc:sldMk cId="3411765018" sldId="2145706014"/>
            <ac:spMk id="3" creationId="{9C33492C-F3FB-1767-CEFF-D1B386808430}"/>
          </ac:spMkLst>
        </pc:spChg>
      </pc:sldChg>
      <pc:sldChg chg="addSp delSp modSp add mod">
        <pc:chgData name="Verbrugge Aline" userId="38e90b0a-c2da-403c-be89-d467f5b9de66" providerId="ADAL" clId="{F8B54733-D1C4-469C-9B16-79FE4DC21B25}" dt="2024-09-27T12:00:16.217" v="1062" actId="113"/>
        <pc:sldMkLst>
          <pc:docMk/>
          <pc:sldMk cId="2788433150" sldId="2145706026"/>
        </pc:sldMkLst>
        <pc:spChg chg="mod">
          <ac:chgData name="Verbrugge Aline" userId="38e90b0a-c2da-403c-be89-d467f5b9de66" providerId="ADAL" clId="{F8B54733-D1C4-469C-9B16-79FE4DC21B25}" dt="2024-09-27T11:59:47.654" v="1054" actId="1076"/>
          <ac:spMkLst>
            <pc:docMk/>
            <pc:sldMk cId="2788433150" sldId="2145706026"/>
            <ac:spMk id="5" creationId="{6F47577E-B5B6-C69F-1E5E-4944CF4D0431}"/>
          </ac:spMkLst>
        </pc:spChg>
        <pc:spChg chg="mod">
          <ac:chgData name="Verbrugge Aline" userId="38e90b0a-c2da-403c-be89-d467f5b9de66" providerId="ADAL" clId="{F8B54733-D1C4-469C-9B16-79FE4DC21B25}" dt="2024-09-27T12:00:08.415" v="1059" actId="14100"/>
          <ac:spMkLst>
            <pc:docMk/>
            <pc:sldMk cId="2788433150" sldId="2145706026"/>
            <ac:spMk id="7" creationId="{D0D4B829-44F0-0406-42F0-0FE7C338EB43}"/>
          </ac:spMkLst>
        </pc:spChg>
        <pc:spChg chg="add mod">
          <ac:chgData name="Verbrugge Aline" userId="38e90b0a-c2da-403c-be89-d467f5b9de66" providerId="ADAL" clId="{F8B54733-D1C4-469C-9B16-79FE4DC21B25}" dt="2024-09-27T12:00:16.217" v="1062" actId="113"/>
          <ac:spMkLst>
            <pc:docMk/>
            <pc:sldMk cId="2788433150" sldId="2145706026"/>
            <ac:spMk id="8" creationId="{9E10E38B-F56C-DF50-D2B9-E1B7ED6539A6}"/>
          </ac:spMkLst>
        </pc:spChg>
        <pc:picChg chg="add mod">
          <ac:chgData name="Verbrugge Aline" userId="38e90b0a-c2da-403c-be89-d467f5b9de66" providerId="ADAL" clId="{F8B54733-D1C4-469C-9B16-79FE4DC21B25}" dt="2024-09-27T11:59:26.885" v="1047" actId="1076"/>
          <ac:picMkLst>
            <pc:docMk/>
            <pc:sldMk cId="2788433150" sldId="2145706026"/>
            <ac:picMk id="3" creationId="{D733D6C2-BD7B-44EA-5069-9913B55A3ED3}"/>
          </ac:picMkLst>
        </pc:picChg>
        <pc:picChg chg="del">
          <ac:chgData name="Verbrugge Aline" userId="38e90b0a-c2da-403c-be89-d467f5b9de66" providerId="ADAL" clId="{F8B54733-D1C4-469C-9B16-79FE4DC21B25}" dt="2024-09-27T11:59:13.391" v="1044" actId="478"/>
          <ac:picMkLst>
            <pc:docMk/>
            <pc:sldMk cId="2788433150" sldId="2145706026"/>
            <ac:picMk id="4" creationId="{EE913989-24C9-A026-75FB-C37C72CF21AA}"/>
          </ac:picMkLst>
        </pc:picChg>
      </pc:sldChg>
      <pc:sldChg chg="addSp delSp modSp new mod ord modClrScheme chgLayout">
        <pc:chgData name="Verbrugge Aline" userId="38e90b0a-c2da-403c-be89-d467f5b9de66" providerId="ADAL" clId="{F8B54733-D1C4-469C-9B16-79FE4DC21B25}" dt="2024-09-27T13:19:25.801" v="1217" actId="1076"/>
        <pc:sldMkLst>
          <pc:docMk/>
          <pc:sldMk cId="242182394" sldId="2145706027"/>
        </pc:sldMkLst>
        <pc:spChg chg="mod ord">
          <ac:chgData name="Verbrugge Aline" userId="38e90b0a-c2da-403c-be89-d467f5b9de66" providerId="ADAL" clId="{F8B54733-D1C4-469C-9B16-79FE4DC21B25}" dt="2024-09-27T13:19:08.965" v="1215" actId="115"/>
          <ac:spMkLst>
            <pc:docMk/>
            <pc:sldMk cId="242182394" sldId="2145706027"/>
            <ac:spMk id="2" creationId="{3B8D58F3-8928-DD1C-3ED2-BBDE25904E16}"/>
          </ac:spMkLst>
        </pc:spChg>
        <pc:spChg chg="del mod ord">
          <ac:chgData name="Verbrugge Aline" userId="38e90b0a-c2da-403c-be89-d467f5b9de66" providerId="ADAL" clId="{F8B54733-D1C4-469C-9B16-79FE4DC21B25}" dt="2024-09-27T13:17:14.670" v="1146" actId="700"/>
          <ac:spMkLst>
            <pc:docMk/>
            <pc:sldMk cId="242182394" sldId="2145706027"/>
            <ac:spMk id="3" creationId="{D879171B-532B-94A0-FD38-6BC381C1385C}"/>
          </ac:spMkLst>
        </pc:spChg>
        <pc:spChg chg="add mod ord">
          <ac:chgData name="Verbrugge Aline" userId="38e90b0a-c2da-403c-be89-d467f5b9de66" providerId="ADAL" clId="{F8B54733-D1C4-469C-9B16-79FE4DC21B25}" dt="2024-09-27T13:19:15.641" v="1216" actId="1076"/>
          <ac:spMkLst>
            <pc:docMk/>
            <pc:sldMk cId="242182394" sldId="2145706027"/>
            <ac:spMk id="4" creationId="{6445C00D-B576-21F8-A845-8302CF45DDB7}"/>
          </ac:spMkLst>
        </pc:spChg>
        <pc:spChg chg="add mod">
          <ac:chgData name="Verbrugge Aline" userId="38e90b0a-c2da-403c-be89-d467f5b9de66" providerId="ADAL" clId="{F8B54733-D1C4-469C-9B16-79FE4DC21B25}" dt="2024-09-27T13:18:17.541" v="1203" actId="21"/>
          <ac:spMkLst>
            <pc:docMk/>
            <pc:sldMk cId="242182394" sldId="2145706027"/>
            <ac:spMk id="5" creationId="{56334E74-C566-0D34-BC70-FCCAA217741F}"/>
          </ac:spMkLst>
        </pc:spChg>
        <pc:spChg chg="mod">
          <ac:chgData name="Verbrugge Aline" userId="38e90b0a-c2da-403c-be89-d467f5b9de66" providerId="ADAL" clId="{F8B54733-D1C4-469C-9B16-79FE4DC21B25}" dt="2024-09-27T13:18:12.765" v="1202"/>
          <ac:spMkLst>
            <pc:docMk/>
            <pc:sldMk cId="242182394" sldId="2145706027"/>
            <ac:spMk id="7" creationId="{732136BB-CAB3-4EBD-25F0-7F56ED9D3517}"/>
          </ac:spMkLst>
        </pc:spChg>
        <pc:spChg chg="mod">
          <ac:chgData name="Verbrugge Aline" userId="38e90b0a-c2da-403c-be89-d467f5b9de66" providerId="ADAL" clId="{F8B54733-D1C4-469C-9B16-79FE4DC21B25}" dt="2024-09-27T13:18:12.765" v="1202"/>
          <ac:spMkLst>
            <pc:docMk/>
            <pc:sldMk cId="242182394" sldId="2145706027"/>
            <ac:spMk id="8" creationId="{55B35631-08B6-BB20-9DA4-C2BBB46DC8B9}"/>
          </ac:spMkLst>
        </pc:spChg>
        <pc:grpChg chg="add mod">
          <ac:chgData name="Verbrugge Aline" userId="38e90b0a-c2da-403c-be89-d467f5b9de66" providerId="ADAL" clId="{F8B54733-D1C4-469C-9B16-79FE4DC21B25}" dt="2024-09-27T13:19:25.801" v="1217" actId="1076"/>
          <ac:grpSpMkLst>
            <pc:docMk/>
            <pc:sldMk cId="242182394" sldId="2145706027"/>
            <ac:grpSpMk id="6" creationId="{E0B059F5-39D3-DE1D-F5C9-1B3B19E60137}"/>
          </ac:grpSpMkLst>
        </pc:grpChg>
        <pc:picChg chg="add mod">
          <ac:chgData name="Verbrugge Aline" userId="38e90b0a-c2da-403c-be89-d467f5b9de66" providerId="ADAL" clId="{F8B54733-D1C4-469C-9B16-79FE4DC21B25}" dt="2024-09-27T13:19:25.801" v="1217" actId="1076"/>
          <ac:picMkLst>
            <pc:docMk/>
            <pc:sldMk cId="242182394" sldId="2145706027"/>
            <ac:picMk id="9" creationId="{3E5EE407-CAC0-A566-83ED-0447418298C8}"/>
          </ac:picMkLst>
        </pc:picChg>
      </pc:sldChg>
      <pc:sldChg chg="addSp modSp new mod">
        <pc:chgData name="Verbrugge Aline" userId="38e90b0a-c2da-403c-be89-d467f5b9de66" providerId="ADAL" clId="{F8B54733-D1C4-469C-9B16-79FE4DC21B25}" dt="2024-09-27T12:17:31.569" v="1145" actId="13822"/>
        <pc:sldMkLst>
          <pc:docMk/>
          <pc:sldMk cId="2596753443" sldId="2145706028"/>
        </pc:sldMkLst>
        <pc:spChg chg="add mod">
          <ac:chgData name="Verbrugge Aline" userId="38e90b0a-c2da-403c-be89-d467f5b9de66" providerId="ADAL" clId="{F8B54733-D1C4-469C-9B16-79FE4DC21B25}" dt="2024-09-27T12:17:31.569" v="1145" actId="13822"/>
          <ac:spMkLst>
            <pc:docMk/>
            <pc:sldMk cId="2596753443" sldId="2145706028"/>
            <ac:spMk id="2" creationId="{A6B8EE33-ABB2-77D1-C082-06D72D14A302}"/>
          </ac:spMkLst>
        </pc:spChg>
      </pc:sldChg>
      <pc:sldChg chg="modSp add mod ord">
        <pc:chgData name="Verbrugge Aline" userId="38e90b0a-c2da-403c-be89-d467f5b9de66" providerId="ADAL" clId="{F8B54733-D1C4-469C-9B16-79FE4DC21B25}" dt="2024-09-27T13:17:42.554" v="1164" actId="20577"/>
        <pc:sldMkLst>
          <pc:docMk/>
          <pc:sldMk cId="2108773728" sldId="2145706029"/>
        </pc:sldMkLst>
        <pc:spChg chg="mod">
          <ac:chgData name="Verbrugge Aline" userId="38e90b0a-c2da-403c-be89-d467f5b9de66" providerId="ADAL" clId="{F8B54733-D1C4-469C-9B16-79FE4DC21B25}" dt="2024-09-27T13:17:42.554" v="1164" actId="20577"/>
          <ac:spMkLst>
            <pc:docMk/>
            <pc:sldMk cId="2108773728" sldId="2145706029"/>
            <ac:spMk id="2" creationId="{3B8D58F3-8928-DD1C-3ED2-BBDE25904E16}"/>
          </ac:spMkLst>
        </pc:spChg>
      </pc:sldChg>
      <pc:sldMasterChg chg="delSldLayout">
        <pc:chgData name="Verbrugge Aline" userId="38e90b0a-c2da-403c-be89-d467f5b9de66" providerId="ADAL" clId="{F8B54733-D1C4-469C-9B16-79FE4DC21B25}" dt="2024-09-23T09:03:01.835" v="226" actId="47"/>
        <pc:sldMasterMkLst>
          <pc:docMk/>
          <pc:sldMasterMk cId="2358124496" sldId="2147483660"/>
        </pc:sldMasterMkLst>
        <pc:sldLayoutChg chg="del">
          <pc:chgData name="Verbrugge Aline" userId="38e90b0a-c2da-403c-be89-d467f5b9de66" providerId="ADAL" clId="{F8B54733-D1C4-469C-9B16-79FE4DC21B25}" dt="2024-09-23T09:03:01.835" v="226" actId="47"/>
          <pc:sldLayoutMkLst>
            <pc:docMk/>
            <pc:sldMasterMk cId="2358124496" sldId="2147483660"/>
            <pc:sldLayoutMk cId="2320786904" sldId="2147483703"/>
          </pc:sldLayoutMkLst>
        </pc:sldLayoutChg>
      </pc:sldMasterChg>
    </pc:docChg>
  </pc:docChgLst>
  <pc:docChgLst>
    <pc:chgData name="Heyvaert Pieter" userId="544213a0-205d-4588-981f-53bf17158247" providerId="ADAL" clId="{975A8D01-A0C4-9B41-91F5-6D01CEFCBA52}"/>
    <pc:docChg chg="undo custSel addSld delSld modSld sldOrd">
      <pc:chgData name="Heyvaert Pieter" userId="544213a0-205d-4588-981f-53bf17158247" providerId="ADAL" clId="{975A8D01-A0C4-9B41-91F5-6D01CEFCBA52}" dt="2024-09-05T11:54:02.219" v="3406" actId="1035"/>
      <pc:docMkLst>
        <pc:docMk/>
      </pc:docMkLst>
      <pc:sldChg chg="mod modShow">
        <pc:chgData name="Heyvaert Pieter" userId="544213a0-205d-4588-981f-53bf17158247" providerId="ADAL" clId="{975A8D01-A0C4-9B41-91F5-6D01CEFCBA52}" dt="2024-08-30T12:03:22.245" v="3115" actId="729"/>
        <pc:sldMkLst>
          <pc:docMk/>
          <pc:sldMk cId="824141977" sldId="2145705939"/>
        </pc:sldMkLst>
      </pc:sldChg>
      <pc:sldChg chg="mod modShow">
        <pc:chgData name="Heyvaert Pieter" userId="544213a0-205d-4588-981f-53bf17158247" providerId="ADAL" clId="{975A8D01-A0C4-9B41-91F5-6D01CEFCBA52}" dt="2024-08-30T12:03:22.245" v="3115" actId="729"/>
        <pc:sldMkLst>
          <pc:docMk/>
          <pc:sldMk cId="2825685320" sldId="2145705940"/>
        </pc:sldMkLst>
      </pc:sldChg>
      <pc:sldChg chg="mod modShow">
        <pc:chgData name="Heyvaert Pieter" userId="544213a0-205d-4588-981f-53bf17158247" providerId="ADAL" clId="{975A8D01-A0C4-9B41-91F5-6D01CEFCBA52}" dt="2024-08-30T12:03:22.245" v="3115" actId="729"/>
        <pc:sldMkLst>
          <pc:docMk/>
          <pc:sldMk cId="764086559" sldId="2145705941"/>
        </pc:sldMkLst>
      </pc:sldChg>
      <pc:sldChg chg="mod modShow">
        <pc:chgData name="Heyvaert Pieter" userId="544213a0-205d-4588-981f-53bf17158247" providerId="ADAL" clId="{975A8D01-A0C4-9B41-91F5-6D01CEFCBA52}" dt="2024-08-30T12:03:22.245" v="3115" actId="729"/>
        <pc:sldMkLst>
          <pc:docMk/>
          <pc:sldMk cId="4063801426" sldId="2145705942"/>
        </pc:sldMkLst>
      </pc:sldChg>
      <pc:sldChg chg="mod modShow modCm">
        <pc:chgData name="Heyvaert Pieter" userId="544213a0-205d-4588-981f-53bf17158247" providerId="ADAL" clId="{975A8D01-A0C4-9B41-91F5-6D01CEFCBA52}" dt="2024-09-02T15:37:00.199" v="3117" actId="2056"/>
        <pc:sldMkLst>
          <pc:docMk/>
          <pc:sldMk cId="518369969" sldId="2145705965"/>
        </pc:sldMkLst>
        <pc:extLst>
          <p:ext xmlns:p="http://schemas.openxmlformats.org/presentationml/2006/main" uri="{D6D511B9-2390-475A-947B-AFAB55BFBCF1}">
            <pc226:cmChg xmlns:pc226="http://schemas.microsoft.com/office/powerpoint/2022/06/main/command" chg="mod">
              <pc226:chgData name="Heyvaert Pieter" userId="544213a0-205d-4588-981f-53bf17158247" providerId="ADAL" clId="{975A8D01-A0C4-9B41-91F5-6D01CEFCBA52}" dt="2024-09-02T15:37:00.199" v="3117" actId="2056"/>
              <pc2:cmMkLst xmlns:pc2="http://schemas.microsoft.com/office/powerpoint/2019/9/main/command">
                <pc:docMk/>
                <pc:sldMk cId="518369969" sldId="2145705965"/>
                <pc2:cmMk id="{525BC5D8-6064-41C7-A2C7-306922B869F4}"/>
              </pc2:cmMkLst>
            </pc226:cmChg>
          </p:ext>
        </pc:extLst>
      </pc:sldChg>
      <pc:sldChg chg="addSp delSp modSp new mod">
        <pc:chgData name="Heyvaert Pieter" userId="544213a0-205d-4588-981f-53bf17158247" providerId="ADAL" clId="{975A8D01-A0C4-9B41-91F5-6D01CEFCBA52}" dt="2024-08-30T08:07:59.301" v="214" actId="1036"/>
        <pc:sldMkLst>
          <pc:docMk/>
          <pc:sldMk cId="1173041560" sldId="2145705966"/>
        </pc:sldMkLst>
        <pc:spChg chg="mod">
          <ac:chgData name="Heyvaert Pieter" userId="544213a0-205d-4588-981f-53bf17158247" providerId="ADAL" clId="{975A8D01-A0C4-9B41-91F5-6D01CEFCBA52}" dt="2024-08-30T07:39:13.351" v="112" actId="404"/>
          <ac:spMkLst>
            <pc:docMk/>
            <pc:sldMk cId="1173041560" sldId="2145705966"/>
            <ac:spMk id="2" creationId="{4F16BC63-B1B2-2C34-70A2-C0A1BC0E1BDB}"/>
          </ac:spMkLst>
        </pc:spChg>
        <pc:spChg chg="del">
          <ac:chgData name="Heyvaert Pieter" userId="544213a0-205d-4588-981f-53bf17158247" providerId="ADAL" clId="{975A8D01-A0C4-9B41-91F5-6D01CEFCBA52}" dt="2024-08-30T08:06:06.138" v="154" actId="478"/>
          <ac:spMkLst>
            <pc:docMk/>
            <pc:sldMk cId="1173041560" sldId="2145705966"/>
            <ac:spMk id="3" creationId="{971DE2D5-4EE4-0876-7EFE-AFB3A43CB97C}"/>
          </ac:spMkLst>
        </pc:spChg>
        <pc:spChg chg="add del mod">
          <ac:chgData name="Heyvaert Pieter" userId="544213a0-205d-4588-981f-53bf17158247" providerId="ADAL" clId="{975A8D01-A0C4-9B41-91F5-6D01CEFCBA52}" dt="2024-08-30T08:07:46.902" v="212" actId="478"/>
          <ac:spMkLst>
            <pc:docMk/>
            <pc:sldMk cId="1173041560" sldId="2145705966"/>
            <ac:spMk id="5" creationId="{578F4C13-A494-BFC8-4CA3-C0F1BB80E791}"/>
          </ac:spMkLst>
        </pc:spChg>
        <pc:spChg chg="add mod">
          <ac:chgData name="Heyvaert Pieter" userId="544213a0-205d-4588-981f-53bf17158247" providerId="ADAL" clId="{975A8D01-A0C4-9B41-91F5-6D01CEFCBA52}" dt="2024-08-30T08:07:51.190" v="213" actId="14100"/>
          <ac:spMkLst>
            <pc:docMk/>
            <pc:sldMk cId="1173041560" sldId="2145705966"/>
            <ac:spMk id="6" creationId="{F713DF29-5DC2-819D-083A-F5439261801E}"/>
          </ac:spMkLst>
        </pc:spChg>
        <pc:spChg chg="add mod">
          <ac:chgData name="Heyvaert Pieter" userId="544213a0-205d-4588-981f-53bf17158247" providerId="ADAL" clId="{975A8D01-A0C4-9B41-91F5-6D01CEFCBA52}" dt="2024-08-30T08:07:15.431" v="189" actId="1038"/>
          <ac:spMkLst>
            <pc:docMk/>
            <pc:sldMk cId="1173041560" sldId="2145705966"/>
            <ac:spMk id="7" creationId="{56B8EDE1-1658-2862-FA88-1CE858027B57}"/>
          </ac:spMkLst>
        </pc:spChg>
        <pc:spChg chg="add mod">
          <ac:chgData name="Heyvaert Pieter" userId="544213a0-205d-4588-981f-53bf17158247" providerId="ADAL" clId="{975A8D01-A0C4-9B41-91F5-6D01CEFCBA52}" dt="2024-08-30T08:07:25.170" v="201" actId="1037"/>
          <ac:spMkLst>
            <pc:docMk/>
            <pc:sldMk cId="1173041560" sldId="2145705966"/>
            <ac:spMk id="8" creationId="{43188320-5577-3925-55EE-491DD4870601}"/>
          </ac:spMkLst>
        </pc:spChg>
        <pc:spChg chg="add mod">
          <ac:chgData name="Heyvaert Pieter" userId="544213a0-205d-4588-981f-53bf17158247" providerId="ADAL" clId="{975A8D01-A0C4-9B41-91F5-6D01CEFCBA52}" dt="2024-08-30T08:07:59.301" v="214" actId="1036"/>
          <ac:spMkLst>
            <pc:docMk/>
            <pc:sldMk cId="1173041560" sldId="2145705966"/>
            <ac:spMk id="11" creationId="{47E85BEB-0C37-4EDC-86FA-B5F161E166F6}"/>
          </ac:spMkLst>
        </pc:spChg>
        <pc:picChg chg="add mod modCrop">
          <ac:chgData name="Heyvaert Pieter" userId="544213a0-205d-4588-981f-53bf17158247" providerId="ADAL" clId="{975A8D01-A0C4-9B41-91F5-6D01CEFCBA52}" dt="2024-08-30T08:06:59.345" v="177" actId="1036"/>
          <ac:picMkLst>
            <pc:docMk/>
            <pc:sldMk cId="1173041560" sldId="2145705966"/>
            <ac:picMk id="4" creationId="{2F6C1B9E-D881-A4FF-AF48-BB990C89B4F0}"/>
          </ac:picMkLst>
        </pc:picChg>
        <pc:picChg chg="add mod">
          <ac:chgData name="Heyvaert Pieter" userId="544213a0-205d-4588-981f-53bf17158247" providerId="ADAL" clId="{975A8D01-A0C4-9B41-91F5-6D01CEFCBA52}" dt="2024-08-30T08:07:26.552" v="202"/>
          <ac:picMkLst>
            <pc:docMk/>
            <pc:sldMk cId="1173041560" sldId="2145705966"/>
            <ac:picMk id="9" creationId="{18739CCE-F848-50D5-309A-40E43EA21A58}"/>
          </ac:picMkLst>
        </pc:picChg>
        <pc:picChg chg="add mod">
          <ac:chgData name="Heyvaert Pieter" userId="544213a0-205d-4588-981f-53bf17158247" providerId="ADAL" clId="{975A8D01-A0C4-9B41-91F5-6D01CEFCBA52}" dt="2024-08-30T08:07:29.040" v="203"/>
          <ac:picMkLst>
            <pc:docMk/>
            <pc:sldMk cId="1173041560" sldId="2145705966"/>
            <ac:picMk id="10" creationId="{48726D8D-50E0-2BC8-1363-1A32CA5874CF}"/>
          </ac:picMkLst>
        </pc:picChg>
      </pc:sldChg>
      <pc:sldChg chg="addSp delSp modSp new add del mod">
        <pc:chgData name="Heyvaert Pieter" userId="544213a0-205d-4588-981f-53bf17158247" providerId="ADAL" clId="{975A8D01-A0C4-9B41-91F5-6D01CEFCBA52}" dt="2024-09-05T11:54:02.219" v="3406" actId="1035"/>
        <pc:sldMkLst>
          <pc:docMk/>
          <pc:sldMk cId="97274477" sldId="2145705967"/>
        </pc:sldMkLst>
        <pc:picChg chg="add del mod">
          <ac:chgData name="Heyvaert Pieter" userId="544213a0-205d-4588-981f-53bf17158247" providerId="ADAL" clId="{975A8D01-A0C4-9B41-91F5-6D01CEFCBA52}" dt="2024-08-30T08:04:01.876" v="121" actId="478"/>
          <ac:picMkLst>
            <pc:docMk/>
            <pc:sldMk cId="97274477" sldId="2145705967"/>
            <ac:picMk id="5" creationId="{BD98E492-5265-3B63-1E6D-38986184168B}"/>
          </ac:picMkLst>
        </pc:picChg>
        <pc:picChg chg="add mod">
          <ac:chgData name="Heyvaert Pieter" userId="544213a0-205d-4588-981f-53bf17158247" providerId="ADAL" clId="{975A8D01-A0C4-9B41-91F5-6D01CEFCBA52}" dt="2024-09-05T11:54:02.219" v="3406" actId="1035"/>
          <ac:picMkLst>
            <pc:docMk/>
            <pc:sldMk cId="97274477" sldId="2145705967"/>
            <ac:picMk id="7" creationId="{40FC5FA5-B488-05D2-690C-0E045F388E2B}"/>
          </ac:picMkLst>
        </pc:picChg>
      </pc:sldChg>
      <pc:sldChg chg="addSp delSp modSp new mod">
        <pc:chgData name="Heyvaert Pieter" userId="544213a0-205d-4588-981f-53bf17158247" providerId="ADAL" clId="{975A8D01-A0C4-9B41-91F5-6D01CEFCBA52}" dt="2024-08-30T11:06:59.062" v="731" actId="1036"/>
        <pc:sldMkLst>
          <pc:docMk/>
          <pc:sldMk cId="360453256" sldId="2145705968"/>
        </pc:sldMkLst>
        <pc:spChg chg="mod">
          <ac:chgData name="Heyvaert Pieter" userId="544213a0-205d-4588-981f-53bf17158247" providerId="ADAL" clId="{975A8D01-A0C4-9B41-91F5-6D01CEFCBA52}" dt="2024-08-30T08:13:55.593" v="377" actId="404"/>
          <ac:spMkLst>
            <pc:docMk/>
            <pc:sldMk cId="360453256" sldId="2145705968"/>
            <ac:spMk id="2" creationId="{B4E9F4BF-DBFA-2632-ABFE-4F90E04CD25A}"/>
          </ac:spMkLst>
        </pc:spChg>
        <pc:spChg chg="del">
          <ac:chgData name="Heyvaert Pieter" userId="544213a0-205d-4588-981f-53bf17158247" providerId="ADAL" clId="{975A8D01-A0C4-9B41-91F5-6D01CEFCBA52}" dt="2024-08-30T08:15:26.503" v="394" actId="478"/>
          <ac:spMkLst>
            <pc:docMk/>
            <pc:sldMk cId="360453256" sldId="2145705968"/>
            <ac:spMk id="3" creationId="{415CB222-D1F6-7781-6E75-B3016D3320AC}"/>
          </ac:spMkLst>
        </pc:spChg>
        <pc:spChg chg="add mod">
          <ac:chgData name="Heyvaert Pieter" userId="544213a0-205d-4588-981f-53bf17158247" providerId="ADAL" clId="{975A8D01-A0C4-9B41-91F5-6D01CEFCBA52}" dt="2024-08-30T08:17:32.142" v="461" actId="1035"/>
          <ac:spMkLst>
            <pc:docMk/>
            <pc:sldMk cId="360453256" sldId="2145705968"/>
            <ac:spMk id="6" creationId="{C1C3E594-9018-5AED-1CF2-F2159C6B8AF8}"/>
          </ac:spMkLst>
        </pc:spChg>
        <pc:spChg chg="add mod">
          <ac:chgData name="Heyvaert Pieter" userId="544213a0-205d-4588-981f-53bf17158247" providerId="ADAL" clId="{975A8D01-A0C4-9B41-91F5-6D01CEFCBA52}" dt="2024-08-30T08:17:54.805" v="528" actId="1037"/>
          <ac:spMkLst>
            <pc:docMk/>
            <pc:sldMk cId="360453256" sldId="2145705968"/>
            <ac:spMk id="7" creationId="{3B24FF8B-4567-47D3-6E6A-201986E1E299}"/>
          </ac:spMkLst>
        </pc:spChg>
        <pc:spChg chg="add mod">
          <ac:chgData name="Heyvaert Pieter" userId="544213a0-205d-4588-981f-53bf17158247" providerId="ADAL" clId="{975A8D01-A0C4-9B41-91F5-6D01CEFCBA52}" dt="2024-08-30T08:17:28.180" v="447" actId="1037"/>
          <ac:spMkLst>
            <pc:docMk/>
            <pc:sldMk cId="360453256" sldId="2145705968"/>
            <ac:spMk id="8" creationId="{12FB2C45-9A73-1846-E9CF-B62E88070C78}"/>
          </ac:spMkLst>
        </pc:spChg>
        <pc:spChg chg="add mod">
          <ac:chgData name="Heyvaert Pieter" userId="544213a0-205d-4588-981f-53bf17158247" providerId="ADAL" clId="{975A8D01-A0C4-9B41-91F5-6D01CEFCBA52}" dt="2024-08-30T08:17:43.533" v="499" actId="1038"/>
          <ac:spMkLst>
            <pc:docMk/>
            <pc:sldMk cId="360453256" sldId="2145705968"/>
            <ac:spMk id="9" creationId="{336C8529-6FDB-B332-33E2-6BF55E625934}"/>
          </ac:spMkLst>
        </pc:spChg>
        <pc:spChg chg="add mod">
          <ac:chgData name="Heyvaert Pieter" userId="544213a0-205d-4588-981f-53bf17158247" providerId="ADAL" clId="{975A8D01-A0C4-9B41-91F5-6D01CEFCBA52}" dt="2024-08-30T08:17:58.219" v="541" actId="1038"/>
          <ac:spMkLst>
            <pc:docMk/>
            <pc:sldMk cId="360453256" sldId="2145705968"/>
            <ac:spMk id="10" creationId="{AA3C4F08-DDD1-8553-CAE4-9586B30783E3}"/>
          </ac:spMkLst>
        </pc:spChg>
        <pc:spChg chg="add mod">
          <ac:chgData name="Heyvaert Pieter" userId="544213a0-205d-4588-981f-53bf17158247" providerId="ADAL" clId="{975A8D01-A0C4-9B41-91F5-6D01CEFCBA52}" dt="2024-08-30T11:06:53.651" v="723" actId="1037"/>
          <ac:spMkLst>
            <pc:docMk/>
            <pc:sldMk cId="360453256" sldId="2145705968"/>
            <ac:spMk id="11" creationId="{69BCF68F-7510-E197-7E8B-936F89D8241C}"/>
          </ac:spMkLst>
        </pc:spChg>
        <pc:spChg chg="add mod">
          <ac:chgData name="Heyvaert Pieter" userId="544213a0-205d-4588-981f-53bf17158247" providerId="ADAL" clId="{975A8D01-A0C4-9B41-91F5-6D01CEFCBA52}" dt="2024-08-30T11:06:59.062" v="731" actId="1036"/>
          <ac:spMkLst>
            <pc:docMk/>
            <pc:sldMk cId="360453256" sldId="2145705968"/>
            <ac:spMk id="12" creationId="{72D86269-0960-7FC3-1F16-6A3F94A32CB0}"/>
          </ac:spMkLst>
        </pc:spChg>
        <pc:picChg chg="add mod modCrop">
          <ac:chgData name="Heyvaert Pieter" userId="544213a0-205d-4588-981f-53bf17158247" providerId="ADAL" clId="{975A8D01-A0C4-9B41-91F5-6D01CEFCBA52}" dt="2024-08-30T11:06:37.386" v="715" actId="732"/>
          <ac:picMkLst>
            <pc:docMk/>
            <pc:sldMk cId="360453256" sldId="2145705968"/>
            <ac:picMk id="5" creationId="{B0D1A997-2591-4189-EA1F-93B016B3867B}"/>
          </ac:picMkLst>
        </pc:picChg>
      </pc:sldChg>
      <pc:sldChg chg="modSp add del mod">
        <pc:chgData name="Heyvaert Pieter" userId="544213a0-205d-4588-981f-53bf17158247" providerId="ADAL" clId="{975A8D01-A0C4-9B41-91F5-6D01CEFCBA52}" dt="2024-08-30T08:04:43.995" v="139"/>
        <pc:sldMkLst>
          <pc:docMk/>
          <pc:sldMk cId="1539471207" sldId="2145705968"/>
        </pc:sldMkLst>
        <pc:picChg chg="mod">
          <ac:chgData name="Heyvaert Pieter" userId="544213a0-205d-4588-981f-53bf17158247" providerId="ADAL" clId="{975A8D01-A0C4-9B41-91F5-6D01CEFCBA52}" dt="2024-08-30T08:04:42.652" v="138" actId="1076"/>
          <ac:picMkLst>
            <pc:docMk/>
            <pc:sldMk cId="1539471207" sldId="2145705968"/>
            <ac:picMk id="7" creationId="{40FC5FA5-B488-05D2-690C-0E045F388E2B}"/>
          </ac:picMkLst>
        </pc:picChg>
      </pc:sldChg>
      <pc:sldChg chg="addSp delSp modSp new mod">
        <pc:chgData name="Heyvaert Pieter" userId="544213a0-205d-4588-981f-53bf17158247" providerId="ADAL" clId="{975A8D01-A0C4-9B41-91F5-6D01CEFCBA52}" dt="2024-08-30T11:05:20.287" v="694" actId="1036"/>
        <pc:sldMkLst>
          <pc:docMk/>
          <pc:sldMk cId="4151645486" sldId="2145705969"/>
        </pc:sldMkLst>
        <pc:spChg chg="mod">
          <ac:chgData name="Heyvaert Pieter" userId="544213a0-205d-4588-981f-53bf17158247" providerId="ADAL" clId="{975A8D01-A0C4-9B41-91F5-6D01CEFCBA52}" dt="2024-08-30T11:02:17.724" v="645" actId="404"/>
          <ac:spMkLst>
            <pc:docMk/>
            <pc:sldMk cId="4151645486" sldId="2145705969"/>
            <ac:spMk id="2" creationId="{5D69D808-F4F0-3408-CCC0-280B262D30AD}"/>
          </ac:spMkLst>
        </pc:spChg>
        <pc:spChg chg="del">
          <ac:chgData name="Heyvaert Pieter" userId="544213a0-205d-4588-981f-53bf17158247" providerId="ADAL" clId="{975A8D01-A0C4-9B41-91F5-6D01CEFCBA52}" dt="2024-08-30T11:02:58.966" v="657" actId="478"/>
          <ac:spMkLst>
            <pc:docMk/>
            <pc:sldMk cId="4151645486" sldId="2145705969"/>
            <ac:spMk id="3" creationId="{9CB9283E-B5A3-1CAE-F0EA-6DA051E6DADE}"/>
          </ac:spMkLst>
        </pc:spChg>
        <pc:spChg chg="add mod">
          <ac:chgData name="Heyvaert Pieter" userId="544213a0-205d-4588-981f-53bf17158247" providerId="ADAL" clId="{975A8D01-A0C4-9B41-91F5-6D01CEFCBA52}" dt="2024-08-30T11:00:52.309" v="560" actId="767"/>
          <ac:spMkLst>
            <pc:docMk/>
            <pc:sldMk cId="4151645486" sldId="2145705969"/>
            <ac:spMk id="4" creationId="{0FB68FD2-A1D1-92F0-E250-2A090B38C278}"/>
          </ac:spMkLst>
        </pc:spChg>
        <pc:spChg chg="add mod">
          <ac:chgData name="Heyvaert Pieter" userId="544213a0-205d-4588-981f-53bf17158247" providerId="ADAL" clId="{975A8D01-A0C4-9B41-91F5-6D01CEFCBA52}" dt="2024-08-30T11:03:53.880" v="672" actId="14100"/>
          <ac:spMkLst>
            <pc:docMk/>
            <pc:sldMk cId="4151645486" sldId="2145705969"/>
            <ac:spMk id="7" creationId="{C391D5AB-3071-134A-149D-998656892B87}"/>
          </ac:spMkLst>
        </pc:spChg>
        <pc:spChg chg="add mod">
          <ac:chgData name="Heyvaert Pieter" userId="544213a0-205d-4588-981f-53bf17158247" providerId="ADAL" clId="{975A8D01-A0C4-9B41-91F5-6D01CEFCBA52}" dt="2024-08-30T11:03:59.862" v="675" actId="1076"/>
          <ac:spMkLst>
            <pc:docMk/>
            <pc:sldMk cId="4151645486" sldId="2145705969"/>
            <ac:spMk id="9" creationId="{FF771422-6D09-8716-7FEC-C4685F3CE8D6}"/>
          </ac:spMkLst>
        </pc:spChg>
        <pc:spChg chg="add mod">
          <ac:chgData name="Heyvaert Pieter" userId="544213a0-205d-4588-981f-53bf17158247" providerId="ADAL" clId="{975A8D01-A0C4-9B41-91F5-6D01CEFCBA52}" dt="2024-08-30T11:05:20.287" v="694" actId="1036"/>
          <ac:spMkLst>
            <pc:docMk/>
            <pc:sldMk cId="4151645486" sldId="2145705969"/>
            <ac:spMk id="10" creationId="{083DD29C-AAEA-BE41-EA31-C1336ED9CEE1}"/>
          </ac:spMkLst>
        </pc:spChg>
        <pc:spChg chg="add mod">
          <ac:chgData name="Heyvaert Pieter" userId="544213a0-205d-4588-981f-53bf17158247" providerId="ADAL" clId="{975A8D01-A0C4-9B41-91F5-6D01CEFCBA52}" dt="2024-08-30T11:04:14.341" v="681" actId="14100"/>
          <ac:spMkLst>
            <pc:docMk/>
            <pc:sldMk cId="4151645486" sldId="2145705969"/>
            <ac:spMk id="11" creationId="{6A11844A-8DCB-FF19-C084-76404B446248}"/>
          </ac:spMkLst>
        </pc:spChg>
        <pc:spChg chg="add mod">
          <ac:chgData name="Heyvaert Pieter" userId="544213a0-205d-4588-981f-53bf17158247" providerId="ADAL" clId="{975A8D01-A0C4-9B41-91F5-6D01CEFCBA52}" dt="2024-08-30T11:04:45.855" v="692" actId="1038"/>
          <ac:spMkLst>
            <pc:docMk/>
            <pc:sldMk cId="4151645486" sldId="2145705969"/>
            <ac:spMk id="12" creationId="{18233E9C-0172-252E-7417-E49396EDE94E}"/>
          </ac:spMkLst>
        </pc:spChg>
        <pc:picChg chg="add mod modCrop">
          <ac:chgData name="Heyvaert Pieter" userId="544213a0-205d-4588-981f-53bf17158247" providerId="ADAL" clId="{975A8D01-A0C4-9B41-91F5-6D01CEFCBA52}" dt="2024-08-30T11:03:03.443" v="659" actId="14100"/>
          <ac:picMkLst>
            <pc:docMk/>
            <pc:sldMk cId="4151645486" sldId="2145705969"/>
            <ac:picMk id="6" creationId="{6A1F193C-D1B1-B25F-3D94-1D079E22F3D2}"/>
          </ac:picMkLst>
        </pc:picChg>
        <pc:picChg chg="add mod">
          <ac:chgData name="Heyvaert Pieter" userId="544213a0-205d-4588-981f-53bf17158247" providerId="ADAL" clId="{975A8D01-A0C4-9B41-91F5-6D01CEFCBA52}" dt="2024-08-30T11:03:55.625" v="673"/>
          <ac:picMkLst>
            <pc:docMk/>
            <pc:sldMk cId="4151645486" sldId="2145705969"/>
            <ac:picMk id="8" creationId="{8F1BCBCD-9029-8844-97DE-2D6A190DB526}"/>
          </ac:picMkLst>
        </pc:picChg>
      </pc:sldChg>
      <pc:sldChg chg="modSp new mod">
        <pc:chgData name="Heyvaert Pieter" userId="544213a0-205d-4588-981f-53bf17158247" providerId="ADAL" clId="{975A8D01-A0C4-9B41-91F5-6D01CEFCBA52}" dt="2024-08-30T11:15:43.938" v="1614" actId="12"/>
        <pc:sldMkLst>
          <pc:docMk/>
          <pc:sldMk cId="1154427521" sldId="2145705970"/>
        </pc:sldMkLst>
        <pc:spChg chg="mod">
          <ac:chgData name="Heyvaert Pieter" userId="544213a0-205d-4588-981f-53bf17158247" providerId="ADAL" clId="{975A8D01-A0C4-9B41-91F5-6D01CEFCBA52}" dt="2024-08-30T11:08:52.119" v="739" actId="20577"/>
          <ac:spMkLst>
            <pc:docMk/>
            <pc:sldMk cId="1154427521" sldId="2145705970"/>
            <ac:spMk id="2" creationId="{D5D64D9B-66AB-FDB8-EEC0-476CCEA05059}"/>
          </ac:spMkLst>
        </pc:spChg>
        <pc:spChg chg="mod">
          <ac:chgData name="Heyvaert Pieter" userId="544213a0-205d-4588-981f-53bf17158247" providerId="ADAL" clId="{975A8D01-A0C4-9B41-91F5-6D01CEFCBA52}" dt="2024-08-30T11:15:43.938" v="1614" actId="12"/>
          <ac:spMkLst>
            <pc:docMk/>
            <pc:sldMk cId="1154427521" sldId="2145705970"/>
            <ac:spMk id="3" creationId="{F91DAA71-4E46-9D42-2B4D-6005C5E296F4}"/>
          </ac:spMkLst>
        </pc:spChg>
      </pc:sldChg>
      <pc:sldChg chg="modSp new del mod">
        <pc:chgData name="Heyvaert Pieter" userId="544213a0-205d-4588-981f-53bf17158247" providerId="ADAL" clId="{975A8D01-A0C4-9B41-91F5-6D01CEFCBA52}" dt="2024-08-30T11:08:48.110" v="732" actId="2696"/>
        <pc:sldMkLst>
          <pc:docMk/>
          <pc:sldMk cId="3288569054" sldId="2145705970"/>
        </pc:sldMkLst>
        <pc:spChg chg="mod">
          <ac:chgData name="Heyvaert Pieter" userId="544213a0-205d-4588-981f-53bf17158247" providerId="ADAL" clId="{975A8D01-A0C4-9B41-91F5-6D01CEFCBA52}" dt="2024-08-30T11:05:31.960" v="714" actId="20577"/>
          <ac:spMkLst>
            <pc:docMk/>
            <pc:sldMk cId="3288569054" sldId="2145705970"/>
            <ac:spMk id="2" creationId="{01EAF5FD-4F2F-7005-2D89-1531BEA5A6E9}"/>
          </ac:spMkLst>
        </pc:spChg>
      </pc:sldChg>
      <pc:sldChg chg="modSp new del mod">
        <pc:chgData name="Heyvaert Pieter" userId="544213a0-205d-4588-981f-53bf17158247" providerId="ADAL" clId="{975A8D01-A0C4-9B41-91F5-6D01CEFCBA52}" dt="2024-08-30T12:01:48.945" v="2845" actId="2696"/>
        <pc:sldMkLst>
          <pc:docMk/>
          <pc:sldMk cId="3568787124" sldId="2145705971"/>
        </pc:sldMkLst>
        <pc:spChg chg="mod">
          <ac:chgData name="Heyvaert Pieter" userId="544213a0-205d-4588-981f-53bf17158247" providerId="ADAL" clId="{975A8D01-A0C4-9B41-91F5-6D01CEFCBA52}" dt="2024-08-30T11:08:58.079" v="746" actId="20577"/>
          <ac:spMkLst>
            <pc:docMk/>
            <pc:sldMk cId="3568787124" sldId="2145705971"/>
            <ac:spMk id="2" creationId="{08057E1A-B072-BF8E-4337-CCE30964E154}"/>
          </ac:spMkLst>
        </pc:spChg>
        <pc:spChg chg="mod">
          <ac:chgData name="Heyvaert Pieter" userId="544213a0-205d-4588-981f-53bf17158247" providerId="ADAL" clId="{975A8D01-A0C4-9B41-91F5-6D01CEFCBA52}" dt="2024-08-30T11:15:37.179" v="1613" actId="403"/>
          <ac:spMkLst>
            <pc:docMk/>
            <pc:sldMk cId="3568787124" sldId="2145705971"/>
            <ac:spMk id="3" creationId="{38C4C712-1AFA-0A6E-BF56-5C7A54FB536F}"/>
          </ac:spMkLst>
        </pc:spChg>
      </pc:sldChg>
      <pc:sldChg chg="modSp new mod">
        <pc:chgData name="Heyvaert Pieter" userId="544213a0-205d-4588-981f-53bf17158247" providerId="ADAL" clId="{975A8D01-A0C4-9B41-91F5-6D01CEFCBA52}" dt="2024-08-30T11:17:05.583" v="1751" actId="20577"/>
        <pc:sldMkLst>
          <pc:docMk/>
          <pc:sldMk cId="3221852784" sldId="2145705972"/>
        </pc:sldMkLst>
        <pc:spChg chg="mod">
          <ac:chgData name="Heyvaert Pieter" userId="544213a0-205d-4588-981f-53bf17158247" providerId="ADAL" clId="{975A8D01-A0C4-9B41-91F5-6D01CEFCBA52}" dt="2024-08-30T11:15:08.644" v="1549" actId="20577"/>
          <ac:spMkLst>
            <pc:docMk/>
            <pc:sldMk cId="3221852784" sldId="2145705972"/>
            <ac:spMk id="2" creationId="{C19A1DBF-12BE-E018-5C80-460284904EE7}"/>
          </ac:spMkLst>
        </pc:spChg>
        <pc:spChg chg="mod">
          <ac:chgData name="Heyvaert Pieter" userId="544213a0-205d-4588-981f-53bf17158247" providerId="ADAL" clId="{975A8D01-A0C4-9B41-91F5-6D01CEFCBA52}" dt="2024-08-30T11:17:05.583" v="1751" actId="20577"/>
          <ac:spMkLst>
            <pc:docMk/>
            <pc:sldMk cId="3221852784" sldId="2145705972"/>
            <ac:spMk id="3" creationId="{0E5B9C4E-55EB-AB4C-4EE8-D130E65CD013}"/>
          </ac:spMkLst>
        </pc:spChg>
      </pc:sldChg>
      <pc:sldChg chg="addSp modSp new mod">
        <pc:chgData name="Heyvaert Pieter" userId="544213a0-205d-4588-981f-53bf17158247" providerId="ADAL" clId="{975A8D01-A0C4-9B41-91F5-6D01CEFCBA52}" dt="2024-08-30T11:37:08.339" v="2027" actId="403"/>
        <pc:sldMkLst>
          <pc:docMk/>
          <pc:sldMk cId="1186257767" sldId="2145705973"/>
        </pc:sldMkLst>
        <pc:spChg chg="mod">
          <ac:chgData name="Heyvaert Pieter" userId="544213a0-205d-4588-981f-53bf17158247" providerId="ADAL" clId="{975A8D01-A0C4-9B41-91F5-6D01CEFCBA52}" dt="2024-08-30T11:19:23.202" v="1871" actId="20577"/>
          <ac:spMkLst>
            <pc:docMk/>
            <pc:sldMk cId="1186257767" sldId="2145705973"/>
            <ac:spMk id="2" creationId="{8C856613-3E77-3C95-4023-F90833904AC2}"/>
          </ac:spMkLst>
        </pc:spChg>
        <pc:spChg chg="mod">
          <ac:chgData name="Heyvaert Pieter" userId="544213a0-205d-4588-981f-53bf17158247" providerId="ADAL" clId="{975A8D01-A0C4-9B41-91F5-6D01CEFCBA52}" dt="2024-08-30T11:37:08.339" v="2027" actId="403"/>
          <ac:spMkLst>
            <pc:docMk/>
            <pc:sldMk cId="1186257767" sldId="2145705973"/>
            <ac:spMk id="3" creationId="{EF455DEF-A707-5B04-F2C3-9739060EC8ED}"/>
          </ac:spMkLst>
        </pc:spChg>
        <pc:spChg chg="add mod">
          <ac:chgData name="Heyvaert Pieter" userId="544213a0-205d-4588-981f-53bf17158247" providerId="ADAL" clId="{975A8D01-A0C4-9B41-91F5-6D01CEFCBA52}" dt="2024-08-30T11:18:48.433" v="1812" actId="767"/>
          <ac:spMkLst>
            <pc:docMk/>
            <pc:sldMk cId="1186257767" sldId="2145705973"/>
            <ac:spMk id="4" creationId="{990C7508-BA65-8E3C-8A88-E5895A96A418}"/>
          </ac:spMkLst>
        </pc:spChg>
      </pc:sldChg>
      <pc:sldChg chg="addSp modSp add mod">
        <pc:chgData name="Heyvaert Pieter" userId="544213a0-205d-4588-981f-53bf17158247" providerId="ADAL" clId="{975A8D01-A0C4-9B41-91F5-6D01CEFCBA52}" dt="2024-09-04T09:37:23.285" v="3403" actId="20577"/>
        <pc:sldMkLst>
          <pc:docMk/>
          <pc:sldMk cId="2886992072" sldId="2145705974"/>
        </pc:sldMkLst>
        <pc:spChg chg="mod">
          <ac:chgData name="Heyvaert Pieter" userId="544213a0-205d-4588-981f-53bf17158247" providerId="ADAL" clId="{975A8D01-A0C4-9B41-91F5-6D01CEFCBA52}" dt="2024-09-04T09:37:23.285" v="3403" actId="20577"/>
          <ac:spMkLst>
            <pc:docMk/>
            <pc:sldMk cId="2886992072" sldId="2145705974"/>
            <ac:spMk id="3" creationId="{EF455DEF-A707-5B04-F2C3-9739060EC8ED}"/>
          </ac:spMkLst>
        </pc:spChg>
        <pc:spChg chg="add mod">
          <ac:chgData name="Heyvaert Pieter" userId="544213a0-205d-4588-981f-53bf17158247" providerId="ADAL" clId="{975A8D01-A0C4-9B41-91F5-6D01CEFCBA52}" dt="2024-08-30T11:37:56.577" v="2053" actId="767"/>
          <ac:spMkLst>
            <pc:docMk/>
            <pc:sldMk cId="2886992072" sldId="2145705974"/>
            <ac:spMk id="4" creationId="{473DF814-B56B-72CA-A1F7-2DBD0D6E6530}"/>
          </ac:spMkLst>
        </pc:spChg>
        <pc:spChg chg="add mod">
          <ac:chgData name="Heyvaert Pieter" userId="544213a0-205d-4588-981f-53bf17158247" providerId="ADAL" clId="{975A8D01-A0C4-9B41-91F5-6D01CEFCBA52}" dt="2024-08-30T11:38:33.164" v="2080" actId="767"/>
          <ac:spMkLst>
            <pc:docMk/>
            <pc:sldMk cId="2886992072" sldId="2145705974"/>
            <ac:spMk id="5" creationId="{F6607C2F-176D-C92E-39C2-B1A256C04BC3}"/>
          </ac:spMkLst>
        </pc:spChg>
      </pc:sldChg>
      <pc:sldChg chg="add ord">
        <pc:chgData name="Heyvaert Pieter" userId="544213a0-205d-4588-981f-53bf17158247" providerId="ADAL" clId="{975A8D01-A0C4-9B41-91F5-6D01CEFCBA52}" dt="2024-08-30T12:01:40.835" v="2842" actId="20578"/>
        <pc:sldMkLst>
          <pc:docMk/>
          <pc:sldMk cId="2441063153" sldId="2145705975"/>
        </pc:sldMkLst>
      </pc:sldChg>
      <pc:sldChg chg="modSp add mod ord">
        <pc:chgData name="Heyvaert Pieter" userId="544213a0-205d-4588-981f-53bf17158247" providerId="ADAL" clId="{975A8D01-A0C4-9B41-91F5-6D01CEFCBA52}" dt="2024-08-30T12:03:09.130" v="3114" actId="403"/>
        <pc:sldMkLst>
          <pc:docMk/>
          <pc:sldMk cId="2304759376" sldId="2145705976"/>
        </pc:sldMkLst>
        <pc:spChg chg="mod">
          <ac:chgData name="Heyvaert Pieter" userId="544213a0-205d-4588-981f-53bf17158247" providerId="ADAL" clId="{975A8D01-A0C4-9B41-91F5-6D01CEFCBA52}" dt="2024-08-30T12:03:09.130" v="3114" actId="403"/>
          <ac:spMkLst>
            <pc:docMk/>
            <pc:sldMk cId="2304759376" sldId="2145705976"/>
            <ac:spMk id="3" creationId="{EF455DEF-A707-5B04-F2C3-9739060EC8ED}"/>
          </ac:spMkLst>
        </pc:spChg>
      </pc:sldChg>
      <pc:sldChg chg="modSp mod">
        <pc:chgData name="Heyvaert Pieter" userId="544213a0-205d-4588-981f-53bf17158247" providerId="ADAL" clId="{975A8D01-A0C4-9B41-91F5-6D01CEFCBA52}" dt="2024-09-02T15:41:17.205" v="3392" actId="20577"/>
        <pc:sldMkLst>
          <pc:docMk/>
          <pc:sldMk cId="3581929428" sldId="2145705981"/>
        </pc:sldMkLst>
        <pc:spChg chg="mod">
          <ac:chgData name="Heyvaert Pieter" userId="544213a0-205d-4588-981f-53bf17158247" providerId="ADAL" clId="{975A8D01-A0C4-9B41-91F5-6D01CEFCBA52}" dt="2024-09-02T15:41:17.205" v="3392" actId="20577"/>
          <ac:spMkLst>
            <pc:docMk/>
            <pc:sldMk cId="3581929428" sldId="2145705981"/>
            <ac:spMk id="14" creationId="{8C85767F-EF73-568E-8CE9-F1F93E27C6F4}"/>
          </ac:spMkLst>
        </pc:spChg>
      </pc:sldChg>
      <pc:sldChg chg="modCm">
        <pc:chgData name="Heyvaert Pieter" userId="544213a0-205d-4588-981f-53bf17158247" providerId="ADAL" clId="{975A8D01-A0C4-9B41-91F5-6D01CEFCBA52}" dt="2024-09-04T09:24:57.195" v="3402" actId="2056"/>
        <pc:sldMkLst>
          <pc:docMk/>
          <pc:sldMk cId="482891791" sldId="2145705982"/>
        </pc:sldMkLst>
        <pc:extLst>
          <p:ext xmlns:p="http://schemas.openxmlformats.org/presentationml/2006/main" uri="{D6D511B9-2390-475A-947B-AFAB55BFBCF1}">
            <pc226:cmChg xmlns:pc226="http://schemas.microsoft.com/office/powerpoint/2022/06/main/command" chg="mod">
              <pc226:chgData name="Heyvaert Pieter" userId="544213a0-205d-4588-981f-53bf17158247" providerId="ADAL" clId="{975A8D01-A0C4-9B41-91F5-6D01CEFCBA52}" dt="2024-09-04T09:24:57.195" v="3402" actId="2056"/>
              <pc2:cmMkLst xmlns:pc2="http://schemas.microsoft.com/office/powerpoint/2019/9/main/command">
                <pc:docMk/>
                <pc:sldMk cId="482891791" sldId="2145705982"/>
                <pc2:cmMk id="{58212CAB-1B0C-46E5-9F19-5E02F60743F9}"/>
              </pc2:cmMkLst>
            </pc226:cmChg>
          </p:ext>
        </pc:extLst>
      </pc:sldChg>
      <pc:sldChg chg="addSp delSp modSp mod">
        <pc:chgData name="Heyvaert Pieter" userId="544213a0-205d-4588-981f-53bf17158247" providerId="ADAL" clId="{975A8D01-A0C4-9B41-91F5-6D01CEFCBA52}" dt="2024-09-03T11:26:09.733" v="3401" actId="1076"/>
        <pc:sldMkLst>
          <pc:docMk/>
          <pc:sldMk cId="3588902915" sldId="2145705985"/>
        </pc:sldMkLst>
        <pc:spChg chg="mod">
          <ac:chgData name="Heyvaert Pieter" userId="544213a0-205d-4588-981f-53bf17158247" providerId="ADAL" clId="{975A8D01-A0C4-9B41-91F5-6D01CEFCBA52}" dt="2024-09-02T15:39:28.706" v="3193" actId="20577"/>
          <ac:spMkLst>
            <pc:docMk/>
            <pc:sldMk cId="3588902915" sldId="2145705985"/>
            <ac:spMk id="2" creationId="{BA2DB18E-488C-AF2D-15AC-C40A6E57A7FD}"/>
          </ac:spMkLst>
        </pc:spChg>
        <pc:spChg chg="mod">
          <ac:chgData name="Heyvaert Pieter" userId="544213a0-205d-4588-981f-53bf17158247" providerId="ADAL" clId="{975A8D01-A0C4-9B41-91F5-6D01CEFCBA52}" dt="2024-09-03T11:26:05.436" v="3398" actId="1076"/>
          <ac:spMkLst>
            <pc:docMk/>
            <pc:sldMk cId="3588902915" sldId="2145705985"/>
            <ac:spMk id="3" creationId="{0143F85E-DD62-05E5-C92D-788177364379}"/>
          </ac:spMkLst>
        </pc:spChg>
        <pc:spChg chg="del">
          <ac:chgData name="Heyvaert Pieter" userId="544213a0-205d-4588-981f-53bf17158247" providerId="ADAL" clId="{975A8D01-A0C4-9B41-91F5-6D01CEFCBA52}" dt="2024-09-02T15:39:31.707" v="3194" actId="478"/>
          <ac:spMkLst>
            <pc:docMk/>
            <pc:sldMk cId="3588902915" sldId="2145705985"/>
            <ac:spMk id="4" creationId="{003916D5-AD65-21B2-5C84-325A3531785C}"/>
          </ac:spMkLst>
        </pc:spChg>
        <pc:picChg chg="add mod">
          <ac:chgData name="Heyvaert Pieter" userId="544213a0-205d-4588-981f-53bf17158247" providerId="ADAL" clId="{975A8D01-A0C4-9B41-91F5-6D01CEFCBA52}" dt="2024-09-03T11:26:09.733" v="3401" actId="1076"/>
          <ac:picMkLst>
            <pc:docMk/>
            <pc:sldMk cId="3588902915" sldId="2145705985"/>
            <ac:picMk id="1026" creationId="{EFFEE287-2758-DD59-8273-F08B289D2C09}"/>
          </ac:picMkLst>
        </pc:picChg>
      </pc:sldChg>
    </pc:docChg>
  </pc:docChgLst>
  <pc:docChgLst>
    <pc:chgData name="Dassonneville Yaron" userId="S::yaron.dassonneville@vlaanderen.be::f00fbc3b-a7c3-459a-b6dd-9db3be5520da" providerId="AD" clId="Web-{C48E08D9-3EF1-9653-A43E-6F10B856B9CC}"/>
    <pc:docChg chg="modSld">
      <pc:chgData name="Dassonneville Yaron" userId="S::yaron.dassonneville@vlaanderen.be::f00fbc3b-a7c3-459a-b6dd-9db3be5520da" providerId="AD" clId="Web-{C48E08D9-3EF1-9653-A43E-6F10B856B9CC}" dt="2024-09-25T09:03:38.321" v="181"/>
      <pc:docMkLst>
        <pc:docMk/>
      </pc:docMkLst>
      <pc:sldChg chg="modSp">
        <pc:chgData name="Dassonneville Yaron" userId="S::yaron.dassonneville@vlaanderen.be::f00fbc3b-a7c3-459a-b6dd-9db3be5520da" providerId="AD" clId="Web-{C48E08D9-3EF1-9653-A43E-6F10B856B9CC}" dt="2024-09-25T08:30:12.822" v="82"/>
        <pc:sldMkLst>
          <pc:docMk/>
          <pc:sldMk cId="0" sldId="259"/>
        </pc:sldMkLst>
        <pc:graphicFrameChg chg="mod modGraphic">
          <ac:chgData name="Dassonneville Yaron" userId="S::yaron.dassonneville@vlaanderen.be::f00fbc3b-a7c3-459a-b6dd-9db3be5520da" providerId="AD" clId="Web-{C48E08D9-3EF1-9653-A43E-6F10B856B9CC}" dt="2024-09-25T08:30:12.822" v="82"/>
          <ac:graphicFrameMkLst>
            <pc:docMk/>
            <pc:sldMk cId="0" sldId="259"/>
            <ac:graphicFrameMk id="3" creationId="{4D836983-4160-1DD8-9C4F-DA055A7BC9DC}"/>
          </ac:graphicFrameMkLst>
        </pc:graphicFrameChg>
      </pc:sldChg>
      <pc:sldChg chg="modSp">
        <pc:chgData name="Dassonneville Yaron" userId="S::yaron.dassonneville@vlaanderen.be::f00fbc3b-a7c3-459a-b6dd-9db3be5520da" providerId="AD" clId="Web-{C48E08D9-3EF1-9653-A43E-6F10B856B9CC}" dt="2024-09-25T08:29:13.696" v="20" actId="20577"/>
        <pc:sldMkLst>
          <pc:docMk/>
          <pc:sldMk cId="0" sldId="306"/>
        </pc:sldMkLst>
        <pc:spChg chg="mod">
          <ac:chgData name="Dassonneville Yaron" userId="S::yaron.dassonneville@vlaanderen.be::f00fbc3b-a7c3-459a-b6dd-9db3be5520da" providerId="AD" clId="Web-{C48E08D9-3EF1-9653-A43E-6F10B856B9CC}" dt="2024-09-25T08:29:13.696" v="20" actId="20577"/>
          <ac:spMkLst>
            <pc:docMk/>
            <pc:sldMk cId="0" sldId="306"/>
            <ac:spMk id="746" creationId="{00000000-0000-0000-0000-000000000000}"/>
          </ac:spMkLst>
        </pc:spChg>
      </pc:sldChg>
      <pc:sldChg chg="modSp">
        <pc:chgData name="Dassonneville Yaron" userId="S::yaron.dassonneville@vlaanderen.be::f00fbc3b-a7c3-459a-b6dd-9db3be5520da" providerId="AD" clId="Web-{C48E08D9-3EF1-9653-A43E-6F10B856B9CC}" dt="2024-09-25T08:27:35.319" v="14" actId="20577"/>
        <pc:sldMkLst>
          <pc:docMk/>
          <pc:sldMk cId="0" sldId="315"/>
        </pc:sldMkLst>
        <pc:spChg chg="mod">
          <ac:chgData name="Dassonneville Yaron" userId="S::yaron.dassonneville@vlaanderen.be::f00fbc3b-a7c3-459a-b6dd-9db3be5520da" providerId="AD" clId="Web-{C48E08D9-3EF1-9653-A43E-6F10B856B9CC}" dt="2024-09-25T08:27:35.319" v="14" actId="20577"/>
          <ac:spMkLst>
            <pc:docMk/>
            <pc:sldMk cId="0" sldId="315"/>
            <ac:spMk id="2" creationId="{24A5EC06-C3C2-6327-1F86-85C4AB1BB014}"/>
          </ac:spMkLst>
        </pc:spChg>
        <pc:spChg chg="mod">
          <ac:chgData name="Dassonneville Yaron" userId="S::yaron.dassonneville@vlaanderen.be::f00fbc3b-a7c3-459a-b6dd-9db3be5520da" providerId="AD" clId="Web-{C48E08D9-3EF1-9653-A43E-6F10B856B9CC}" dt="2024-09-25T08:27:20.240" v="10" actId="1076"/>
          <ac:spMkLst>
            <pc:docMk/>
            <pc:sldMk cId="0" sldId="315"/>
            <ac:spMk id="1638" creationId="{00000000-0000-0000-0000-000000000000}"/>
          </ac:spMkLst>
        </pc:spChg>
        <pc:spChg chg="mod">
          <ac:chgData name="Dassonneville Yaron" userId="S::yaron.dassonneville@vlaanderen.be::f00fbc3b-a7c3-459a-b6dd-9db3be5520da" providerId="AD" clId="Web-{C48E08D9-3EF1-9653-A43E-6F10B856B9CC}" dt="2024-09-25T08:27:22.365" v="11" actId="1076"/>
          <ac:spMkLst>
            <pc:docMk/>
            <pc:sldMk cId="0" sldId="315"/>
            <ac:spMk id="1639" creationId="{00000000-0000-0000-0000-000000000000}"/>
          </ac:spMkLst>
        </pc:spChg>
        <pc:spChg chg="mod">
          <ac:chgData name="Dassonneville Yaron" userId="S::yaron.dassonneville@vlaanderen.be::f00fbc3b-a7c3-459a-b6dd-9db3be5520da" providerId="AD" clId="Web-{C48E08D9-3EF1-9653-A43E-6F10B856B9CC}" dt="2024-09-25T08:27:25.413" v="12" actId="1076"/>
          <ac:spMkLst>
            <pc:docMk/>
            <pc:sldMk cId="0" sldId="315"/>
            <ac:spMk id="1640" creationId="{00000000-0000-0000-0000-000000000000}"/>
          </ac:spMkLst>
        </pc:spChg>
      </pc:sldChg>
      <pc:sldChg chg="mod modShow">
        <pc:chgData name="Dassonneville Yaron" userId="S::yaron.dassonneville@vlaanderen.be::f00fbc3b-a7c3-459a-b6dd-9db3be5520da" providerId="AD" clId="Web-{C48E08D9-3EF1-9653-A43E-6F10B856B9CC}" dt="2024-09-25T08:29:45.712" v="28"/>
        <pc:sldMkLst>
          <pc:docMk/>
          <pc:sldMk cId="1031813074" sldId="2145705956"/>
        </pc:sldMkLst>
      </pc:sldChg>
      <pc:sldChg chg="mod modShow">
        <pc:chgData name="Dassonneville Yaron" userId="S::yaron.dassonneville@vlaanderen.be::f00fbc3b-a7c3-459a-b6dd-9db3be5520da" providerId="AD" clId="Web-{C48E08D9-3EF1-9653-A43E-6F10B856B9CC}" dt="2024-09-25T08:29:46.025" v="29"/>
        <pc:sldMkLst>
          <pc:docMk/>
          <pc:sldMk cId="2594289222" sldId="2145705957"/>
        </pc:sldMkLst>
      </pc:sldChg>
      <pc:sldChg chg="mod modShow">
        <pc:chgData name="Dassonneville Yaron" userId="S::yaron.dassonneville@vlaanderen.be::f00fbc3b-a7c3-459a-b6dd-9db3be5520da" providerId="AD" clId="Web-{C48E08D9-3EF1-9653-A43E-6F10B856B9CC}" dt="2024-09-25T08:29:39.603" v="27"/>
        <pc:sldMkLst>
          <pc:docMk/>
          <pc:sldMk cId="107387704" sldId="2145705958"/>
        </pc:sldMkLst>
      </pc:sldChg>
      <pc:sldChg chg="mod modShow">
        <pc:chgData name="Dassonneville Yaron" userId="S::yaron.dassonneville@vlaanderen.be::f00fbc3b-a7c3-459a-b6dd-9db3be5520da" providerId="AD" clId="Web-{C48E08D9-3EF1-9653-A43E-6F10B856B9CC}" dt="2024-09-25T08:29:38.915" v="21"/>
        <pc:sldMkLst>
          <pc:docMk/>
          <pc:sldMk cId="2334932831" sldId="2145705959"/>
        </pc:sldMkLst>
      </pc:sldChg>
      <pc:sldChg chg="mod modShow">
        <pc:chgData name="Dassonneville Yaron" userId="S::yaron.dassonneville@vlaanderen.be::f00fbc3b-a7c3-459a-b6dd-9db3be5520da" providerId="AD" clId="Web-{C48E08D9-3EF1-9653-A43E-6F10B856B9CC}" dt="2024-09-25T08:29:39.040" v="22"/>
        <pc:sldMkLst>
          <pc:docMk/>
          <pc:sldMk cId="3710370392" sldId="2145705960"/>
        </pc:sldMkLst>
      </pc:sldChg>
      <pc:sldChg chg="mod modShow">
        <pc:chgData name="Dassonneville Yaron" userId="S::yaron.dassonneville@vlaanderen.be::f00fbc3b-a7c3-459a-b6dd-9db3be5520da" providerId="AD" clId="Web-{C48E08D9-3EF1-9653-A43E-6F10B856B9CC}" dt="2024-09-25T08:29:39.134" v="23"/>
        <pc:sldMkLst>
          <pc:docMk/>
          <pc:sldMk cId="2302097142" sldId="2145705961"/>
        </pc:sldMkLst>
      </pc:sldChg>
      <pc:sldChg chg="mod modShow">
        <pc:chgData name="Dassonneville Yaron" userId="S::yaron.dassonneville@vlaanderen.be::f00fbc3b-a7c3-459a-b6dd-9db3be5520da" providerId="AD" clId="Web-{C48E08D9-3EF1-9653-A43E-6F10B856B9CC}" dt="2024-09-25T08:29:39.228" v="24"/>
        <pc:sldMkLst>
          <pc:docMk/>
          <pc:sldMk cId="156477400" sldId="2145705962"/>
        </pc:sldMkLst>
      </pc:sldChg>
      <pc:sldChg chg="mod modShow">
        <pc:chgData name="Dassonneville Yaron" userId="S::yaron.dassonneville@vlaanderen.be::f00fbc3b-a7c3-459a-b6dd-9db3be5520da" providerId="AD" clId="Web-{C48E08D9-3EF1-9653-A43E-6F10B856B9CC}" dt="2024-09-25T08:29:39.384" v="25"/>
        <pc:sldMkLst>
          <pc:docMk/>
          <pc:sldMk cId="3951903050" sldId="2145705963"/>
        </pc:sldMkLst>
      </pc:sldChg>
      <pc:sldChg chg="mod modShow">
        <pc:chgData name="Dassonneville Yaron" userId="S::yaron.dassonneville@vlaanderen.be::f00fbc3b-a7c3-459a-b6dd-9db3be5520da" providerId="AD" clId="Web-{C48E08D9-3EF1-9653-A43E-6F10B856B9CC}" dt="2024-09-25T08:29:39.525" v="26"/>
        <pc:sldMkLst>
          <pc:docMk/>
          <pc:sldMk cId="3070845553" sldId="2145705964"/>
        </pc:sldMkLst>
      </pc:sldChg>
      <pc:sldChg chg="mod modShow">
        <pc:chgData name="Dassonneville Yaron" userId="S::yaron.dassonneville@vlaanderen.be::f00fbc3b-a7c3-459a-b6dd-9db3be5520da" providerId="AD" clId="Web-{C48E08D9-3EF1-9653-A43E-6F10B856B9CC}" dt="2024-09-25T08:29:46.119" v="30"/>
        <pc:sldMkLst>
          <pc:docMk/>
          <pc:sldMk cId="189153756" sldId="2145705984"/>
        </pc:sldMkLst>
      </pc:sldChg>
      <pc:sldChg chg="addSp delSp modSp">
        <pc:chgData name="Dassonneville Yaron" userId="S::yaron.dassonneville@vlaanderen.be::f00fbc3b-a7c3-459a-b6dd-9db3be5520da" providerId="AD" clId="Web-{C48E08D9-3EF1-9653-A43E-6F10B856B9CC}" dt="2024-09-25T09:03:38.321" v="181"/>
        <pc:sldMkLst>
          <pc:docMk/>
          <pc:sldMk cId="364290021" sldId="2145705999"/>
        </pc:sldMkLst>
        <pc:spChg chg="mod">
          <ac:chgData name="Dassonneville Yaron" userId="S::yaron.dassonneville@vlaanderen.be::f00fbc3b-a7c3-459a-b6dd-9db3be5520da" providerId="AD" clId="Web-{C48E08D9-3EF1-9653-A43E-6F10B856B9CC}" dt="2024-09-25T09:00:26.768" v="175" actId="20577"/>
          <ac:spMkLst>
            <pc:docMk/>
            <pc:sldMk cId="364290021" sldId="2145705999"/>
            <ac:spMk id="10" creationId="{E67C610B-6FC2-D474-B4B8-9B365B6F402A}"/>
          </ac:spMkLst>
        </pc:spChg>
        <pc:graphicFrameChg chg="modGraphic">
          <ac:chgData name="Dassonneville Yaron" userId="S::yaron.dassonneville@vlaanderen.be::f00fbc3b-a7c3-459a-b6dd-9db3be5520da" providerId="AD" clId="Web-{C48E08D9-3EF1-9653-A43E-6F10B856B9CC}" dt="2024-09-25T09:00:01.986" v="152" actId="20577"/>
          <ac:graphicFrameMkLst>
            <pc:docMk/>
            <pc:sldMk cId="364290021" sldId="2145705999"/>
            <ac:graphicFrameMk id="4" creationId="{B23C7C9D-429A-CA3F-3A0E-1D0E925CCA61}"/>
          </ac:graphicFrameMkLst>
        </pc:graphicFrameChg>
        <pc:picChg chg="del">
          <ac:chgData name="Dassonneville Yaron" userId="S::yaron.dassonneville@vlaanderen.be::f00fbc3b-a7c3-459a-b6dd-9db3be5520da" providerId="AD" clId="Web-{C48E08D9-3EF1-9653-A43E-6F10B856B9CC}" dt="2024-09-25T09:03:38.321" v="181"/>
          <ac:picMkLst>
            <pc:docMk/>
            <pc:sldMk cId="364290021" sldId="2145705999"/>
            <ac:picMk id="5" creationId="{FDCF69A0-1BEF-A311-58A7-C71B2E1E1A7E}"/>
          </ac:picMkLst>
        </pc:picChg>
        <pc:picChg chg="add mod">
          <ac:chgData name="Dassonneville Yaron" userId="S::yaron.dassonneville@vlaanderen.be::f00fbc3b-a7c3-459a-b6dd-9db3be5520da" providerId="AD" clId="Web-{C48E08D9-3EF1-9653-A43E-6F10B856B9CC}" dt="2024-09-25T09:03:33.680" v="180" actId="1076"/>
          <ac:picMkLst>
            <pc:docMk/>
            <pc:sldMk cId="364290021" sldId="2145705999"/>
            <ac:picMk id="38" creationId="{05416254-8631-35D0-A11D-E78F7CE0F8FC}"/>
          </ac:picMkLst>
        </pc:picChg>
      </pc:sldChg>
      <pc:sldChg chg="addSp modSp">
        <pc:chgData name="Dassonneville Yaron" userId="S::yaron.dassonneville@vlaanderen.be::f00fbc3b-a7c3-459a-b6dd-9db3be5520da" providerId="AD" clId="Web-{C48E08D9-3EF1-9653-A43E-6F10B856B9CC}" dt="2024-09-25T08:31:17.699" v="149" actId="1076"/>
        <pc:sldMkLst>
          <pc:docMk/>
          <pc:sldMk cId="378244040" sldId="2145706007"/>
        </pc:sldMkLst>
        <pc:spChg chg="add mod">
          <ac:chgData name="Dassonneville Yaron" userId="S::yaron.dassonneville@vlaanderen.be::f00fbc3b-a7c3-459a-b6dd-9db3be5520da" providerId="AD" clId="Web-{C48E08D9-3EF1-9653-A43E-6F10B856B9CC}" dt="2024-09-25T08:31:17.699" v="149" actId="1076"/>
          <ac:spMkLst>
            <pc:docMk/>
            <pc:sldMk cId="378244040" sldId="2145706007"/>
            <ac:spMk id="4" creationId="{44F264B1-98F0-BD21-F415-63191B3C7DA3}"/>
          </ac:spMkLst>
        </pc:spChg>
      </pc:sldChg>
    </pc:docChg>
  </pc:docChgLst>
  <pc:docChgLst>
    <pc:chgData name="Aline Verbrugge" userId="38e90b0a-c2da-403c-be89-d467f5b9de66" providerId="ADAL" clId="{63CA518D-3D76-42A6-BB4C-8048FD7B90DE}"/>
    <pc:docChg chg="undo custSel addSld delSld modSld sldOrd">
      <pc:chgData name="Aline Verbrugge" userId="38e90b0a-c2da-403c-be89-d467f5b9de66" providerId="ADAL" clId="{63CA518D-3D76-42A6-BB4C-8048FD7B90DE}" dt="2024-03-05T10:42:41.788" v="586" actId="14734"/>
      <pc:docMkLst>
        <pc:docMk/>
      </pc:docMkLst>
      <pc:sldChg chg="modSp mod">
        <pc:chgData name="Aline Verbrugge" userId="38e90b0a-c2da-403c-be89-d467f5b9de66" providerId="ADAL" clId="{63CA518D-3D76-42A6-BB4C-8048FD7B90DE}" dt="2024-03-05T10:42:41.788" v="586" actId="14734"/>
        <pc:sldMkLst>
          <pc:docMk/>
          <pc:sldMk cId="0" sldId="259"/>
        </pc:sldMkLst>
        <pc:graphicFrameChg chg="mod modGraphic">
          <ac:chgData name="Aline Verbrugge" userId="38e90b0a-c2da-403c-be89-d467f5b9de66" providerId="ADAL" clId="{63CA518D-3D76-42A6-BB4C-8048FD7B90DE}" dt="2024-03-05T10:42:41.788" v="586" actId="14734"/>
          <ac:graphicFrameMkLst>
            <pc:docMk/>
            <pc:sldMk cId="0" sldId="259"/>
            <ac:graphicFrameMk id="3" creationId="{4D836983-4160-1DD8-9C4F-DA055A7BC9DC}"/>
          </ac:graphicFrameMkLst>
        </pc:graphicFrameChg>
      </pc:sldChg>
      <pc:sldChg chg="add del">
        <pc:chgData name="Aline Verbrugge" userId="38e90b0a-c2da-403c-be89-d467f5b9de66" providerId="ADAL" clId="{63CA518D-3D76-42A6-BB4C-8048FD7B90DE}" dt="2024-02-21T09:47:05.958" v="234" actId="47"/>
        <pc:sldMkLst>
          <pc:docMk/>
          <pc:sldMk cId="0" sldId="263"/>
        </pc:sldMkLst>
      </pc:sldChg>
      <pc:sldChg chg="addSp modSp add del mod">
        <pc:chgData name="Aline Verbrugge" userId="38e90b0a-c2da-403c-be89-d467f5b9de66" providerId="ADAL" clId="{63CA518D-3D76-42A6-BB4C-8048FD7B90DE}" dt="2024-02-21T10:04:29.879" v="280" actId="47"/>
        <pc:sldMkLst>
          <pc:docMk/>
          <pc:sldMk cId="0" sldId="264"/>
        </pc:sldMkLst>
        <pc:spChg chg="mod">
          <ac:chgData name="Aline Verbrugge" userId="38e90b0a-c2da-403c-be89-d467f5b9de66" providerId="ADAL" clId="{63CA518D-3D76-42A6-BB4C-8048FD7B90DE}" dt="2024-02-21T09:48:02.128" v="254" actId="1076"/>
          <ac:spMkLst>
            <pc:docMk/>
            <pc:sldMk cId="0" sldId="264"/>
            <ac:spMk id="304" creationId="{00000000-0000-0000-0000-000000000000}"/>
          </ac:spMkLst>
        </pc:spChg>
        <pc:spChg chg="mod">
          <ac:chgData name="Aline Verbrugge" userId="38e90b0a-c2da-403c-be89-d467f5b9de66" providerId="ADAL" clId="{63CA518D-3D76-42A6-BB4C-8048FD7B90DE}" dt="2024-02-21T09:48:21.931" v="257" actId="14100"/>
          <ac:spMkLst>
            <pc:docMk/>
            <pc:sldMk cId="0" sldId="264"/>
            <ac:spMk id="306" creationId="{00000000-0000-0000-0000-000000000000}"/>
          </ac:spMkLst>
        </pc:spChg>
        <pc:picChg chg="add mod">
          <ac:chgData name="Aline Verbrugge" userId="38e90b0a-c2da-403c-be89-d467f5b9de66" providerId="ADAL" clId="{63CA518D-3D76-42A6-BB4C-8048FD7B90DE}" dt="2024-02-21T09:45:42.902" v="222" actId="1076"/>
          <ac:picMkLst>
            <pc:docMk/>
            <pc:sldMk cId="0" sldId="264"/>
            <ac:picMk id="2" creationId="{B4689F87-EF3E-3213-2392-DA34F99B0BA7}"/>
          </ac:picMkLst>
        </pc:picChg>
        <pc:picChg chg="add mod">
          <ac:chgData name="Aline Verbrugge" userId="38e90b0a-c2da-403c-be89-d467f5b9de66" providerId="ADAL" clId="{63CA518D-3D76-42A6-BB4C-8048FD7B90DE}" dt="2024-02-21T09:45:45.345" v="223" actId="1076"/>
          <ac:picMkLst>
            <pc:docMk/>
            <pc:sldMk cId="0" sldId="264"/>
            <ac:picMk id="3" creationId="{E686CA03-A4C8-62A0-B0C7-924507AAFE79}"/>
          </ac:picMkLst>
        </pc:picChg>
        <pc:picChg chg="add mod">
          <ac:chgData name="Aline Verbrugge" userId="38e90b0a-c2da-403c-be89-d467f5b9de66" providerId="ADAL" clId="{63CA518D-3D76-42A6-BB4C-8048FD7B90DE}" dt="2024-02-21T09:45:41.842" v="221" actId="1076"/>
          <ac:picMkLst>
            <pc:docMk/>
            <pc:sldMk cId="0" sldId="264"/>
            <ac:picMk id="4" creationId="{44195685-C599-D5B3-B626-719E7D4811BA}"/>
          </ac:picMkLst>
        </pc:picChg>
        <pc:picChg chg="mod">
          <ac:chgData name="Aline Verbrugge" userId="38e90b0a-c2da-403c-be89-d467f5b9de66" providerId="ADAL" clId="{63CA518D-3D76-42A6-BB4C-8048FD7B90DE}" dt="2024-02-21T09:47:29.828" v="246" actId="1076"/>
          <ac:picMkLst>
            <pc:docMk/>
            <pc:sldMk cId="0" sldId="264"/>
            <ac:picMk id="301" creationId="{00000000-0000-0000-0000-000000000000}"/>
          </ac:picMkLst>
        </pc:picChg>
        <pc:picChg chg="mod">
          <ac:chgData name="Aline Verbrugge" userId="38e90b0a-c2da-403c-be89-d467f5b9de66" providerId="ADAL" clId="{63CA518D-3D76-42A6-BB4C-8048FD7B90DE}" dt="2024-02-21T09:48:09.614" v="255" actId="1076"/>
          <ac:picMkLst>
            <pc:docMk/>
            <pc:sldMk cId="0" sldId="264"/>
            <ac:picMk id="305" creationId="{00000000-0000-0000-0000-000000000000}"/>
          </ac:picMkLst>
        </pc:picChg>
      </pc:sldChg>
      <pc:sldChg chg="modSp add del mod modShow">
        <pc:chgData name="Aline Verbrugge" userId="38e90b0a-c2da-403c-be89-d467f5b9de66" providerId="ADAL" clId="{63CA518D-3D76-42A6-BB4C-8048FD7B90DE}" dt="2024-02-21T10:47:44.773" v="573" actId="47"/>
        <pc:sldMkLst>
          <pc:docMk/>
          <pc:sldMk cId="0" sldId="265"/>
        </pc:sldMkLst>
        <pc:spChg chg="mod">
          <ac:chgData name="Aline Verbrugge" userId="38e90b0a-c2da-403c-be89-d467f5b9de66" providerId="ADAL" clId="{63CA518D-3D76-42A6-BB4C-8048FD7B90DE}" dt="2024-02-21T09:45:03.864" v="202"/>
          <ac:spMkLst>
            <pc:docMk/>
            <pc:sldMk cId="0" sldId="265"/>
            <ac:spMk id="314" creationId="{00000000-0000-0000-0000-000000000000}"/>
          </ac:spMkLst>
        </pc:spChg>
      </pc:sldChg>
      <pc:sldChg chg="modSp add del mod modShow">
        <pc:chgData name="Aline Verbrugge" userId="38e90b0a-c2da-403c-be89-d467f5b9de66" providerId="ADAL" clId="{63CA518D-3D76-42A6-BB4C-8048FD7B90DE}" dt="2024-02-21T10:03:24.758" v="277" actId="47"/>
        <pc:sldMkLst>
          <pc:docMk/>
          <pc:sldMk cId="0" sldId="267"/>
        </pc:sldMkLst>
        <pc:spChg chg="mod">
          <ac:chgData name="Aline Verbrugge" userId="38e90b0a-c2da-403c-be89-d467f5b9de66" providerId="ADAL" clId="{63CA518D-3D76-42A6-BB4C-8048FD7B90DE}" dt="2024-02-21T09:45:03.929" v="204" actId="27636"/>
          <ac:spMkLst>
            <pc:docMk/>
            <pc:sldMk cId="0" sldId="267"/>
            <ac:spMk id="331" creationId="{00000000-0000-0000-0000-000000000000}"/>
          </ac:spMkLst>
        </pc:spChg>
        <pc:spChg chg="mod">
          <ac:chgData name="Aline Verbrugge" userId="38e90b0a-c2da-403c-be89-d467f5b9de66" providerId="ADAL" clId="{63CA518D-3D76-42A6-BB4C-8048FD7B90DE}" dt="2024-02-21T09:45:03.864" v="202"/>
          <ac:spMkLst>
            <pc:docMk/>
            <pc:sldMk cId="0" sldId="267"/>
            <ac:spMk id="332" creationId="{00000000-0000-0000-0000-000000000000}"/>
          </ac:spMkLst>
        </pc:spChg>
      </pc:sldChg>
      <pc:sldChg chg="modSp add del mod modShow">
        <pc:chgData name="Aline Verbrugge" userId="38e90b0a-c2da-403c-be89-d467f5b9de66" providerId="ADAL" clId="{63CA518D-3D76-42A6-BB4C-8048FD7B90DE}" dt="2024-02-21T10:03:24.758" v="277" actId="47"/>
        <pc:sldMkLst>
          <pc:docMk/>
          <pc:sldMk cId="0" sldId="268"/>
        </pc:sldMkLst>
        <pc:spChg chg="mod">
          <ac:chgData name="Aline Verbrugge" userId="38e90b0a-c2da-403c-be89-d467f5b9de66" providerId="ADAL" clId="{63CA518D-3D76-42A6-BB4C-8048FD7B90DE}" dt="2024-02-21T09:45:03.929" v="205" actId="27636"/>
          <ac:spMkLst>
            <pc:docMk/>
            <pc:sldMk cId="0" sldId="268"/>
            <ac:spMk id="338" creationId="{00000000-0000-0000-0000-000000000000}"/>
          </ac:spMkLst>
        </pc:spChg>
        <pc:spChg chg="mod">
          <ac:chgData name="Aline Verbrugge" userId="38e90b0a-c2da-403c-be89-d467f5b9de66" providerId="ADAL" clId="{63CA518D-3D76-42A6-BB4C-8048FD7B90DE}" dt="2024-02-21T09:45:03.943" v="206" actId="27636"/>
          <ac:spMkLst>
            <pc:docMk/>
            <pc:sldMk cId="0" sldId="268"/>
            <ac:spMk id="339" creationId="{00000000-0000-0000-0000-000000000000}"/>
          </ac:spMkLst>
        </pc:spChg>
      </pc:sldChg>
      <pc:sldChg chg="modSp add del mod modShow">
        <pc:chgData name="Aline Verbrugge" userId="38e90b0a-c2da-403c-be89-d467f5b9de66" providerId="ADAL" clId="{63CA518D-3D76-42A6-BB4C-8048FD7B90DE}" dt="2024-02-21T10:03:24.758" v="277" actId="47"/>
        <pc:sldMkLst>
          <pc:docMk/>
          <pc:sldMk cId="0" sldId="269"/>
        </pc:sldMkLst>
        <pc:spChg chg="mod">
          <ac:chgData name="Aline Verbrugge" userId="38e90b0a-c2da-403c-be89-d467f5b9de66" providerId="ADAL" clId="{63CA518D-3D76-42A6-BB4C-8048FD7B90DE}" dt="2024-02-21T09:45:03.943" v="207" actId="27636"/>
          <ac:spMkLst>
            <pc:docMk/>
            <pc:sldMk cId="0" sldId="269"/>
            <ac:spMk id="346" creationId="{00000000-0000-0000-0000-000000000000}"/>
          </ac:spMkLst>
        </pc:spChg>
      </pc:sldChg>
      <pc:sldChg chg="modSp add del mod modShow">
        <pc:chgData name="Aline Verbrugge" userId="38e90b0a-c2da-403c-be89-d467f5b9de66" providerId="ADAL" clId="{63CA518D-3D76-42A6-BB4C-8048FD7B90DE}" dt="2024-02-21T10:03:24.758" v="277" actId="47"/>
        <pc:sldMkLst>
          <pc:docMk/>
          <pc:sldMk cId="0" sldId="270"/>
        </pc:sldMkLst>
        <pc:spChg chg="mod">
          <ac:chgData name="Aline Verbrugge" userId="38e90b0a-c2da-403c-be89-d467f5b9de66" providerId="ADAL" clId="{63CA518D-3D76-42A6-BB4C-8048FD7B90DE}" dt="2024-02-21T09:45:03.974" v="209" actId="27636"/>
          <ac:spMkLst>
            <pc:docMk/>
            <pc:sldMk cId="0" sldId="270"/>
            <ac:spMk id="354" creationId="{00000000-0000-0000-0000-000000000000}"/>
          </ac:spMkLst>
        </pc:spChg>
        <pc:spChg chg="mod">
          <ac:chgData name="Aline Verbrugge" userId="38e90b0a-c2da-403c-be89-d467f5b9de66" providerId="ADAL" clId="{63CA518D-3D76-42A6-BB4C-8048FD7B90DE}" dt="2024-02-21T09:55:34.530" v="259" actId="27636"/>
          <ac:spMkLst>
            <pc:docMk/>
            <pc:sldMk cId="0" sldId="270"/>
            <ac:spMk id="355" creationId="{00000000-0000-0000-0000-000000000000}"/>
          </ac:spMkLst>
        </pc:spChg>
        <pc:spChg chg="mod">
          <ac:chgData name="Aline Verbrugge" userId="38e90b0a-c2da-403c-be89-d467f5b9de66" providerId="ADAL" clId="{63CA518D-3D76-42A6-BB4C-8048FD7B90DE}" dt="2024-02-21T09:45:03.864" v="202"/>
          <ac:spMkLst>
            <pc:docMk/>
            <pc:sldMk cId="0" sldId="270"/>
            <ac:spMk id="357" creationId="{00000000-0000-0000-0000-000000000000}"/>
          </ac:spMkLst>
        </pc:spChg>
      </pc:sldChg>
      <pc:sldChg chg="modSp add del mod modShow">
        <pc:chgData name="Aline Verbrugge" userId="38e90b0a-c2da-403c-be89-d467f5b9de66" providerId="ADAL" clId="{63CA518D-3D76-42A6-BB4C-8048FD7B90DE}" dt="2024-02-21T10:22:16.618" v="383" actId="14100"/>
        <pc:sldMkLst>
          <pc:docMk/>
          <pc:sldMk cId="0" sldId="271"/>
        </pc:sldMkLst>
        <pc:spChg chg="mod">
          <ac:chgData name="Aline Verbrugge" userId="38e90b0a-c2da-403c-be89-d467f5b9de66" providerId="ADAL" clId="{63CA518D-3D76-42A6-BB4C-8048FD7B90DE}" dt="2024-02-21T09:45:03.864" v="202"/>
          <ac:spMkLst>
            <pc:docMk/>
            <pc:sldMk cId="0" sldId="271"/>
            <ac:spMk id="365" creationId="{00000000-0000-0000-0000-000000000000}"/>
          </ac:spMkLst>
        </pc:spChg>
        <pc:spChg chg="mod">
          <ac:chgData name="Aline Verbrugge" userId="38e90b0a-c2da-403c-be89-d467f5b9de66" providerId="ADAL" clId="{63CA518D-3D76-42A6-BB4C-8048FD7B90DE}" dt="2024-02-21T10:22:14.271" v="382" actId="14100"/>
          <ac:spMkLst>
            <pc:docMk/>
            <pc:sldMk cId="0" sldId="271"/>
            <ac:spMk id="369" creationId="{00000000-0000-0000-0000-000000000000}"/>
          </ac:spMkLst>
        </pc:spChg>
        <pc:spChg chg="mod">
          <ac:chgData name="Aline Verbrugge" userId="38e90b0a-c2da-403c-be89-d467f5b9de66" providerId="ADAL" clId="{63CA518D-3D76-42A6-BB4C-8048FD7B90DE}" dt="2024-02-21T10:22:16.618" v="383" actId="14100"/>
          <ac:spMkLst>
            <pc:docMk/>
            <pc:sldMk cId="0" sldId="271"/>
            <ac:spMk id="370" creationId="{00000000-0000-0000-0000-000000000000}"/>
          </ac:spMkLst>
        </pc:spChg>
      </pc:sldChg>
      <pc:sldChg chg="delCm">
        <pc:chgData name="Aline Verbrugge" userId="38e90b0a-c2da-403c-be89-d467f5b9de66" providerId="ADAL" clId="{63CA518D-3D76-42A6-BB4C-8048FD7B90DE}" dt="2024-02-21T10:22:53.001" v="384" actId="1592"/>
        <pc:sldMkLst>
          <pc:docMk/>
          <pc:sldMk cId="0" sldId="272"/>
        </pc:sldMkLst>
      </pc:sldChg>
      <pc:sldChg chg="modSp mod">
        <pc:chgData name="Aline Verbrugge" userId="38e90b0a-c2da-403c-be89-d467f5b9de66" providerId="ADAL" clId="{63CA518D-3D76-42A6-BB4C-8048FD7B90DE}" dt="2024-02-21T10:23:45.300" v="410" actId="1076"/>
        <pc:sldMkLst>
          <pc:docMk/>
          <pc:sldMk cId="0" sldId="273"/>
        </pc:sldMkLst>
        <pc:spChg chg="mod">
          <ac:chgData name="Aline Verbrugge" userId="38e90b0a-c2da-403c-be89-d467f5b9de66" providerId="ADAL" clId="{63CA518D-3D76-42A6-BB4C-8048FD7B90DE}" dt="2024-02-21T10:23:32.863" v="408" actId="1076"/>
          <ac:spMkLst>
            <pc:docMk/>
            <pc:sldMk cId="0" sldId="273"/>
            <ac:spMk id="1089" creationId="{00000000-0000-0000-0000-000000000000}"/>
          </ac:spMkLst>
        </pc:spChg>
        <pc:spChg chg="mod">
          <ac:chgData name="Aline Verbrugge" userId="38e90b0a-c2da-403c-be89-d467f5b9de66" providerId="ADAL" clId="{63CA518D-3D76-42A6-BB4C-8048FD7B90DE}" dt="2024-02-21T10:23:45.300" v="410" actId="1076"/>
          <ac:spMkLst>
            <pc:docMk/>
            <pc:sldMk cId="0" sldId="273"/>
            <ac:spMk id="1090" creationId="{00000000-0000-0000-0000-000000000000}"/>
          </ac:spMkLst>
        </pc:spChg>
        <pc:picChg chg="mod">
          <ac:chgData name="Aline Verbrugge" userId="38e90b0a-c2da-403c-be89-d467f5b9de66" providerId="ADAL" clId="{63CA518D-3D76-42A6-BB4C-8048FD7B90DE}" dt="2024-02-21T10:23:32.863" v="408" actId="1076"/>
          <ac:picMkLst>
            <pc:docMk/>
            <pc:sldMk cId="0" sldId="273"/>
            <ac:picMk id="1088" creationId="{00000000-0000-0000-0000-000000000000}"/>
          </ac:picMkLst>
        </pc:picChg>
      </pc:sldChg>
      <pc:sldChg chg="add">
        <pc:chgData name="Aline Verbrugge" userId="38e90b0a-c2da-403c-be89-d467f5b9de66" providerId="ADAL" clId="{63CA518D-3D76-42A6-BB4C-8048FD7B90DE}" dt="2024-02-21T09:12:59.156" v="14"/>
        <pc:sldMkLst>
          <pc:docMk/>
          <pc:sldMk cId="0" sldId="293"/>
        </pc:sldMkLst>
      </pc:sldChg>
      <pc:sldChg chg="add">
        <pc:chgData name="Aline Verbrugge" userId="38e90b0a-c2da-403c-be89-d467f5b9de66" providerId="ADAL" clId="{63CA518D-3D76-42A6-BB4C-8048FD7B90DE}" dt="2024-02-21T09:12:06.811" v="8"/>
        <pc:sldMkLst>
          <pc:docMk/>
          <pc:sldMk cId="0" sldId="295"/>
        </pc:sldMkLst>
      </pc:sldChg>
      <pc:sldChg chg="add delCm modNotesTx">
        <pc:chgData name="Aline Verbrugge" userId="38e90b0a-c2da-403c-be89-d467f5b9de66" providerId="ADAL" clId="{63CA518D-3D76-42A6-BB4C-8048FD7B90DE}" dt="2024-02-26T09:58:11.006" v="579" actId="6549"/>
        <pc:sldMkLst>
          <pc:docMk/>
          <pc:sldMk cId="0" sldId="296"/>
        </pc:sldMkLst>
      </pc:sldChg>
      <pc:sldChg chg="addSp modSp add del ord addCm modCm">
        <pc:chgData name="Aline Verbrugge" userId="38e90b0a-c2da-403c-be89-d467f5b9de66" providerId="ADAL" clId="{63CA518D-3D76-42A6-BB4C-8048FD7B90DE}" dt="2024-02-21T10:01:09.682" v="261" actId="47"/>
        <pc:sldMkLst>
          <pc:docMk/>
          <pc:sldMk cId="0" sldId="298"/>
        </pc:sldMkLst>
        <pc:spChg chg="add mod">
          <ac:chgData name="Aline Verbrugge" userId="38e90b0a-c2da-403c-be89-d467f5b9de66" providerId="ADAL" clId="{63CA518D-3D76-42A6-BB4C-8048FD7B90DE}" dt="2024-02-21T09:19:00.790" v="41"/>
          <ac:spMkLst>
            <pc:docMk/>
            <pc:sldMk cId="0" sldId="298"/>
            <ac:spMk id="2" creationId="{D898E305-591A-E285-AF9D-FAD0EB8B49AB}"/>
          </ac:spMkLst>
        </pc:spChg>
      </pc:sldChg>
      <pc:sldChg chg="addSp delSp modSp mod addCm modCm">
        <pc:chgData name="Aline Verbrugge" userId="38e90b0a-c2da-403c-be89-d467f5b9de66" providerId="ADAL" clId="{63CA518D-3D76-42A6-BB4C-8048FD7B90DE}" dt="2024-02-21T10:08:43.539" v="302" actId="1589"/>
        <pc:sldMkLst>
          <pc:docMk/>
          <pc:sldMk cId="0" sldId="302"/>
        </pc:sldMkLst>
        <pc:spChg chg="add del mod">
          <ac:chgData name="Aline Verbrugge" userId="38e90b0a-c2da-403c-be89-d467f5b9de66" providerId="ADAL" clId="{63CA518D-3D76-42A6-BB4C-8048FD7B90DE}" dt="2024-02-21T10:07:32.889" v="296" actId="478"/>
          <ac:spMkLst>
            <pc:docMk/>
            <pc:sldMk cId="0" sldId="302"/>
            <ac:spMk id="3" creationId="{A3B0B158-35F9-F581-40DC-801895EF5A96}"/>
          </ac:spMkLst>
        </pc:spChg>
        <pc:spChg chg="mod">
          <ac:chgData name="Aline Verbrugge" userId="38e90b0a-c2da-403c-be89-d467f5b9de66" providerId="ADAL" clId="{63CA518D-3D76-42A6-BB4C-8048FD7B90DE}" dt="2024-02-21T10:08:40.111" v="301" actId="13926"/>
          <ac:spMkLst>
            <pc:docMk/>
            <pc:sldMk cId="0" sldId="302"/>
            <ac:spMk id="1536" creationId="{00000000-0000-0000-0000-000000000000}"/>
          </ac:spMkLst>
        </pc:spChg>
      </pc:sldChg>
      <pc:sldChg chg="addSp delSp modSp add mod ord addCm delCm modCm">
        <pc:chgData name="Aline Verbrugge" userId="38e90b0a-c2da-403c-be89-d467f5b9de66" providerId="ADAL" clId="{63CA518D-3D76-42A6-BB4C-8048FD7B90DE}" dt="2024-02-21T10:16:25.142" v="312" actId="1592"/>
        <pc:sldMkLst>
          <pc:docMk/>
          <pc:sldMk cId="0" sldId="306"/>
        </pc:sldMkLst>
        <pc:spChg chg="add del mod">
          <ac:chgData name="Aline Verbrugge" userId="38e90b0a-c2da-403c-be89-d467f5b9de66" providerId="ADAL" clId="{63CA518D-3D76-42A6-BB4C-8048FD7B90DE}" dt="2024-02-21T10:16:23.769" v="311" actId="478"/>
          <ac:spMkLst>
            <pc:docMk/>
            <pc:sldMk cId="0" sldId="306"/>
            <ac:spMk id="10" creationId="{04CCB817-0824-0B8F-839F-1BC14283F5BC}"/>
          </ac:spMkLst>
        </pc:spChg>
      </pc:sldChg>
      <pc:sldChg chg="del">
        <pc:chgData name="Aline Verbrugge" userId="38e90b0a-c2da-403c-be89-d467f5b9de66" providerId="ADAL" clId="{63CA518D-3D76-42A6-BB4C-8048FD7B90DE}" dt="2024-02-21T09:09:05.100" v="1" actId="47"/>
        <pc:sldMkLst>
          <pc:docMk/>
          <pc:sldMk cId="0" sldId="316"/>
        </pc:sldMkLst>
      </pc:sldChg>
      <pc:sldChg chg="delSp modSp mod">
        <pc:chgData name="Aline Verbrugge" userId="38e90b0a-c2da-403c-be89-d467f5b9de66" providerId="ADAL" clId="{63CA518D-3D76-42A6-BB4C-8048FD7B90DE}" dt="2024-02-21T10:19:47.657" v="379" actId="404"/>
        <pc:sldMkLst>
          <pc:docMk/>
          <pc:sldMk cId="0" sldId="317"/>
        </pc:sldMkLst>
        <pc:spChg chg="del">
          <ac:chgData name="Aline Verbrugge" userId="38e90b0a-c2da-403c-be89-d467f5b9de66" providerId="ADAL" clId="{63CA518D-3D76-42A6-BB4C-8048FD7B90DE}" dt="2024-02-21T10:16:29.062" v="313" actId="478"/>
          <ac:spMkLst>
            <pc:docMk/>
            <pc:sldMk cId="0" sldId="317"/>
            <ac:spMk id="1685" creationId="{00000000-0000-0000-0000-000000000000}"/>
          </ac:spMkLst>
        </pc:spChg>
        <pc:spChg chg="mod">
          <ac:chgData name="Aline Verbrugge" userId="38e90b0a-c2da-403c-be89-d467f5b9de66" providerId="ADAL" clId="{63CA518D-3D76-42A6-BB4C-8048FD7B90DE}" dt="2024-02-21T10:19:47.657" v="379" actId="404"/>
          <ac:spMkLst>
            <pc:docMk/>
            <pc:sldMk cId="0" sldId="317"/>
            <ac:spMk id="1686" creationId="{00000000-0000-0000-0000-000000000000}"/>
          </ac:spMkLst>
        </pc:spChg>
        <pc:spChg chg="mod">
          <ac:chgData name="Aline Verbrugge" userId="38e90b0a-c2da-403c-be89-d467f5b9de66" providerId="ADAL" clId="{63CA518D-3D76-42A6-BB4C-8048FD7B90DE}" dt="2024-02-21T10:19:35.654" v="376" actId="1076"/>
          <ac:spMkLst>
            <pc:docMk/>
            <pc:sldMk cId="0" sldId="317"/>
            <ac:spMk id="1689" creationId="{00000000-0000-0000-0000-000000000000}"/>
          </ac:spMkLst>
        </pc:spChg>
        <pc:spChg chg="mod">
          <ac:chgData name="Aline Verbrugge" userId="38e90b0a-c2da-403c-be89-d467f5b9de66" providerId="ADAL" clId="{63CA518D-3D76-42A6-BB4C-8048FD7B90DE}" dt="2024-02-21T10:19:38.448" v="377" actId="20577"/>
          <ac:spMkLst>
            <pc:docMk/>
            <pc:sldMk cId="0" sldId="317"/>
            <ac:spMk id="1690" creationId="{00000000-0000-0000-0000-000000000000}"/>
          </ac:spMkLst>
        </pc:spChg>
        <pc:picChg chg="del">
          <ac:chgData name="Aline Verbrugge" userId="38e90b0a-c2da-403c-be89-d467f5b9de66" providerId="ADAL" clId="{63CA518D-3D76-42A6-BB4C-8048FD7B90DE}" dt="2024-02-21T10:16:30.220" v="314" actId="478"/>
          <ac:picMkLst>
            <pc:docMk/>
            <pc:sldMk cId="0" sldId="317"/>
            <ac:picMk id="1688" creationId="{00000000-0000-0000-0000-000000000000}"/>
          </ac:picMkLst>
        </pc:picChg>
      </pc:sldChg>
      <pc:sldChg chg="modSp del mod">
        <pc:chgData name="Aline Verbrugge" userId="38e90b0a-c2da-403c-be89-d467f5b9de66" providerId="ADAL" clId="{63CA518D-3D76-42A6-BB4C-8048FD7B90DE}" dt="2024-02-21T10:20:18.958" v="380" actId="47"/>
        <pc:sldMkLst>
          <pc:docMk/>
          <pc:sldMk cId="2774561907" sldId="323"/>
        </pc:sldMkLst>
        <pc:spChg chg="mod">
          <ac:chgData name="Aline Verbrugge" userId="38e90b0a-c2da-403c-be89-d467f5b9de66" providerId="ADAL" clId="{63CA518D-3D76-42A6-BB4C-8048FD7B90DE}" dt="2024-02-21T09:32:58.823" v="201" actId="108"/>
          <ac:spMkLst>
            <pc:docMk/>
            <pc:sldMk cId="2774561907" sldId="323"/>
            <ac:spMk id="2" creationId="{E87F8020-4D73-80E5-DD0C-79DDDB07ADF9}"/>
          </ac:spMkLst>
        </pc:spChg>
        <pc:spChg chg="mod">
          <ac:chgData name="Aline Verbrugge" userId="38e90b0a-c2da-403c-be89-d467f5b9de66" providerId="ADAL" clId="{63CA518D-3D76-42A6-BB4C-8048FD7B90DE}" dt="2024-02-21T10:17:25.920" v="331" actId="21"/>
          <ac:spMkLst>
            <pc:docMk/>
            <pc:sldMk cId="2774561907" sldId="323"/>
            <ac:spMk id="3" creationId="{9F32351F-2A9C-25D0-AA38-A3B89BAB0AE6}"/>
          </ac:spMkLst>
        </pc:spChg>
      </pc:sldChg>
      <pc:sldChg chg="modSp mod">
        <pc:chgData name="Aline Verbrugge" userId="38e90b0a-c2da-403c-be89-d467f5b9de66" providerId="ADAL" clId="{63CA518D-3D76-42A6-BB4C-8048FD7B90DE}" dt="2024-02-21T10:05:55.211" v="294" actId="113"/>
        <pc:sldMkLst>
          <pc:docMk/>
          <pc:sldMk cId="2054755094" sldId="324"/>
        </pc:sldMkLst>
        <pc:spChg chg="mod">
          <ac:chgData name="Aline Verbrugge" userId="38e90b0a-c2da-403c-be89-d467f5b9de66" providerId="ADAL" clId="{63CA518D-3D76-42A6-BB4C-8048FD7B90DE}" dt="2024-02-21T10:05:55.211" v="294" actId="113"/>
          <ac:spMkLst>
            <pc:docMk/>
            <pc:sldMk cId="2054755094" sldId="324"/>
            <ac:spMk id="2" creationId="{AEA70FBA-5CE0-2AC1-C29B-3986962753A8}"/>
          </ac:spMkLst>
        </pc:spChg>
      </pc:sldChg>
      <pc:sldChg chg="add modNotesTx">
        <pc:chgData name="Aline Verbrugge" userId="38e90b0a-c2da-403c-be89-d467f5b9de66" providerId="ADAL" clId="{63CA518D-3D76-42A6-BB4C-8048FD7B90DE}" dt="2024-02-26T09:58:22.884" v="580" actId="6549"/>
        <pc:sldMkLst>
          <pc:docMk/>
          <pc:sldMk cId="3095345041" sldId="327"/>
        </pc:sldMkLst>
      </pc:sldChg>
      <pc:sldChg chg="addSp modSp del">
        <pc:chgData name="Aline Verbrugge" userId="38e90b0a-c2da-403c-be89-d467f5b9de66" providerId="ADAL" clId="{63CA518D-3D76-42A6-BB4C-8048FD7B90DE}" dt="2024-02-21T10:48:04.602" v="577" actId="47"/>
        <pc:sldMkLst>
          <pc:docMk/>
          <pc:sldMk cId="2072079167" sldId="2145705905"/>
        </pc:sldMkLst>
        <pc:spChg chg="add mod">
          <ac:chgData name="Aline Verbrugge" userId="38e90b0a-c2da-403c-be89-d467f5b9de66" providerId="ADAL" clId="{63CA518D-3D76-42A6-BB4C-8048FD7B90DE}" dt="2024-02-21T09:18:50.318" v="39"/>
          <ac:spMkLst>
            <pc:docMk/>
            <pc:sldMk cId="2072079167" sldId="2145705905"/>
            <ac:spMk id="4" creationId="{2C5B6F98-028D-2607-3D24-F9E425FC9A5B}"/>
          </ac:spMkLst>
        </pc:spChg>
      </pc:sldChg>
      <pc:sldChg chg="addSp modSp mod ord addCm delCm modCm">
        <pc:chgData name="Aline Verbrugge" userId="38e90b0a-c2da-403c-be89-d467f5b9de66" providerId="ADAL" clId="{63CA518D-3D76-42A6-BB4C-8048FD7B90DE}" dt="2024-02-21T10:10:55.602" v="304" actId="20577"/>
        <pc:sldMkLst>
          <pc:docMk/>
          <pc:sldMk cId="2011994910" sldId="2145705909"/>
        </pc:sldMkLst>
        <pc:spChg chg="add mod">
          <ac:chgData name="Aline Verbrugge" userId="38e90b0a-c2da-403c-be89-d467f5b9de66" providerId="ADAL" clId="{63CA518D-3D76-42A6-BB4C-8048FD7B90DE}" dt="2024-02-21T09:32:01.659" v="198" actId="20577"/>
          <ac:spMkLst>
            <pc:docMk/>
            <pc:sldMk cId="2011994910" sldId="2145705909"/>
            <ac:spMk id="2" creationId="{167626E7-99FB-2F27-53FD-7CBAD9E02FAF}"/>
          </ac:spMkLst>
        </pc:spChg>
        <pc:spChg chg="mod">
          <ac:chgData name="Aline Verbrugge" userId="38e90b0a-c2da-403c-be89-d467f5b9de66" providerId="ADAL" clId="{63CA518D-3D76-42A6-BB4C-8048FD7B90DE}" dt="2024-02-21T10:10:55.602" v="304" actId="20577"/>
          <ac:spMkLst>
            <pc:docMk/>
            <pc:sldMk cId="2011994910" sldId="2145705909"/>
            <ac:spMk id="1543" creationId="{00000000-0000-0000-0000-000000000000}"/>
          </ac:spMkLst>
        </pc:spChg>
      </pc:sldChg>
      <pc:sldChg chg="add">
        <pc:chgData name="Aline Verbrugge" userId="38e90b0a-c2da-403c-be89-d467f5b9de66" providerId="ADAL" clId="{63CA518D-3D76-42A6-BB4C-8048FD7B90DE}" dt="2024-02-21T09:12:06.811" v="8"/>
        <pc:sldMkLst>
          <pc:docMk/>
          <pc:sldMk cId="147455872" sldId="2145705910"/>
        </pc:sldMkLst>
      </pc:sldChg>
      <pc:sldChg chg="modSp add mod modNotesTx">
        <pc:chgData name="Aline Verbrugge" userId="38e90b0a-c2da-403c-be89-d467f5b9de66" providerId="ADAL" clId="{63CA518D-3D76-42A6-BB4C-8048FD7B90DE}" dt="2024-02-26T09:58:27.058" v="581" actId="6549"/>
        <pc:sldMkLst>
          <pc:docMk/>
          <pc:sldMk cId="1297017935" sldId="2145705911"/>
        </pc:sldMkLst>
        <pc:spChg chg="mod">
          <ac:chgData name="Aline Verbrugge" userId="38e90b0a-c2da-403c-be89-d467f5b9de66" providerId="ADAL" clId="{63CA518D-3D76-42A6-BB4C-8048FD7B90DE}" dt="2024-02-21T10:14:23.665" v="307" actId="13926"/>
          <ac:spMkLst>
            <pc:docMk/>
            <pc:sldMk cId="1297017935" sldId="2145705911"/>
            <ac:spMk id="649" creationId="{00000000-0000-0000-0000-000000000000}"/>
          </ac:spMkLst>
        </pc:spChg>
      </pc:sldChg>
      <pc:sldChg chg="add">
        <pc:chgData name="Aline Verbrugge" userId="38e90b0a-c2da-403c-be89-d467f5b9de66" providerId="ADAL" clId="{63CA518D-3D76-42A6-BB4C-8048FD7B90DE}" dt="2024-02-21T09:12:06.811" v="8"/>
        <pc:sldMkLst>
          <pc:docMk/>
          <pc:sldMk cId="545123824" sldId="2145705912"/>
        </pc:sldMkLst>
      </pc:sldChg>
      <pc:sldChg chg="add">
        <pc:chgData name="Aline Verbrugge" userId="38e90b0a-c2da-403c-be89-d467f5b9de66" providerId="ADAL" clId="{63CA518D-3D76-42A6-BB4C-8048FD7B90DE}" dt="2024-02-21T09:12:26.885" v="11"/>
        <pc:sldMkLst>
          <pc:docMk/>
          <pc:sldMk cId="840892978" sldId="2145705913"/>
        </pc:sldMkLst>
      </pc:sldChg>
      <pc:sldChg chg="add del">
        <pc:chgData name="Aline Verbrugge" userId="38e90b0a-c2da-403c-be89-d467f5b9de66" providerId="ADAL" clId="{63CA518D-3D76-42A6-BB4C-8048FD7B90DE}" dt="2024-02-21T09:12:56.541" v="13" actId="47"/>
        <pc:sldMkLst>
          <pc:docMk/>
          <pc:sldMk cId="847306481" sldId="2145705914"/>
        </pc:sldMkLst>
      </pc:sldChg>
      <pc:sldChg chg="addSp delSp modSp add mod">
        <pc:chgData name="Aline Verbrugge" userId="38e90b0a-c2da-403c-be89-d467f5b9de66" providerId="ADAL" clId="{63CA518D-3D76-42A6-BB4C-8048FD7B90DE}" dt="2024-02-21T10:47:59.625" v="576" actId="478"/>
        <pc:sldMkLst>
          <pc:docMk/>
          <pc:sldMk cId="2315645523" sldId="2145705914"/>
        </pc:sldMkLst>
        <pc:spChg chg="add del mod">
          <ac:chgData name="Aline Verbrugge" userId="38e90b0a-c2da-403c-be89-d467f5b9de66" providerId="ADAL" clId="{63CA518D-3D76-42A6-BB4C-8048FD7B90DE}" dt="2024-02-21T09:25:04.805" v="56" actId="478"/>
          <ac:spMkLst>
            <pc:docMk/>
            <pc:sldMk cId="2315645523" sldId="2145705914"/>
            <ac:spMk id="2" creationId="{17EDF10B-0E74-C607-B878-0B1B89D16ECB}"/>
          </ac:spMkLst>
        </pc:spChg>
        <pc:spChg chg="add del mod">
          <ac:chgData name="Aline Verbrugge" userId="38e90b0a-c2da-403c-be89-d467f5b9de66" providerId="ADAL" clId="{63CA518D-3D76-42A6-BB4C-8048FD7B90DE}" dt="2024-02-21T10:47:59.625" v="576" actId="478"/>
          <ac:spMkLst>
            <pc:docMk/>
            <pc:sldMk cId="2315645523" sldId="2145705914"/>
            <ac:spMk id="3" creationId="{3DF61884-D46B-CF44-C03D-48074D950D74}"/>
          </ac:spMkLst>
        </pc:spChg>
        <pc:spChg chg="mod">
          <ac:chgData name="Aline Verbrugge" userId="38e90b0a-c2da-403c-be89-d467f5b9de66" providerId="ADAL" clId="{63CA518D-3D76-42A6-BB4C-8048FD7B90DE}" dt="2024-02-21T09:25:02.589" v="55" actId="20577"/>
          <ac:spMkLst>
            <pc:docMk/>
            <pc:sldMk cId="2315645523" sldId="2145705914"/>
            <ac:spMk id="394" creationId="{00000000-0000-0000-0000-000000000000}"/>
          </ac:spMkLst>
        </pc:spChg>
      </pc:sldChg>
      <pc:sldChg chg="add ord modNotesTx">
        <pc:chgData name="Aline Verbrugge" userId="38e90b0a-c2da-403c-be89-d467f5b9de66" providerId="ADAL" clId="{63CA518D-3D76-42A6-BB4C-8048FD7B90DE}" dt="2024-02-26T10:21:51.234" v="584"/>
        <pc:sldMkLst>
          <pc:docMk/>
          <pc:sldMk cId="2906073403" sldId="2145705915"/>
        </pc:sldMkLst>
      </pc:sldChg>
      <pc:sldChg chg="addSp delSp modSp add mod ord delCm modCm">
        <pc:chgData name="Aline Verbrugge" userId="38e90b0a-c2da-403c-be89-d467f5b9de66" providerId="ADAL" clId="{63CA518D-3D76-42A6-BB4C-8048FD7B90DE}" dt="2024-02-21T10:47:54.968" v="575" actId="1592"/>
        <pc:sldMkLst>
          <pc:docMk/>
          <pc:sldMk cId="3178231949" sldId="2145705916"/>
        </pc:sldMkLst>
        <pc:spChg chg="mod">
          <ac:chgData name="Aline Verbrugge" userId="38e90b0a-c2da-403c-be89-d467f5b9de66" providerId="ADAL" clId="{63CA518D-3D76-42A6-BB4C-8048FD7B90DE}" dt="2024-02-21T10:47:20.534" v="569" actId="20577"/>
          <ac:spMkLst>
            <pc:docMk/>
            <pc:sldMk cId="3178231949" sldId="2145705916"/>
            <ac:spMk id="3" creationId="{1130DA1A-4A92-2EC1-7911-75C9085F66B3}"/>
          </ac:spMkLst>
        </pc:spChg>
        <pc:spChg chg="add del mod">
          <ac:chgData name="Aline Verbrugge" userId="38e90b0a-c2da-403c-be89-d467f5b9de66" providerId="ADAL" clId="{63CA518D-3D76-42A6-BB4C-8048FD7B90DE}" dt="2024-02-21T10:45:46.261" v="542" actId="478"/>
          <ac:spMkLst>
            <pc:docMk/>
            <pc:sldMk cId="3178231949" sldId="2145705916"/>
            <ac:spMk id="8" creationId="{A24D17A3-8259-6C6C-A2B2-97E2929325C3}"/>
          </ac:spMkLst>
        </pc:spChg>
        <pc:spChg chg="add mod">
          <ac:chgData name="Aline Verbrugge" userId="38e90b0a-c2da-403c-be89-d467f5b9de66" providerId="ADAL" clId="{63CA518D-3D76-42A6-BB4C-8048FD7B90DE}" dt="2024-02-21T10:47:42.573" v="572" actId="1076"/>
          <ac:spMkLst>
            <pc:docMk/>
            <pc:sldMk cId="3178231949" sldId="2145705916"/>
            <ac:spMk id="9" creationId="{D0D28F0E-C966-24EF-AF06-95A015EED6D7}"/>
          </ac:spMkLst>
        </pc:spChg>
        <pc:picChg chg="add mod">
          <ac:chgData name="Aline Verbrugge" userId="38e90b0a-c2da-403c-be89-d467f5b9de66" providerId="ADAL" clId="{63CA518D-3D76-42A6-BB4C-8048FD7B90DE}" dt="2024-02-21T10:04:26.536" v="279" actId="1076"/>
          <ac:picMkLst>
            <pc:docMk/>
            <pc:sldMk cId="3178231949" sldId="2145705916"/>
            <ac:picMk id="4" creationId="{47FB4DC0-8DE2-57C4-8843-1D60BE4F12D3}"/>
          </ac:picMkLst>
        </pc:picChg>
        <pc:picChg chg="add mod">
          <ac:chgData name="Aline Verbrugge" userId="38e90b0a-c2da-403c-be89-d467f5b9de66" providerId="ADAL" clId="{63CA518D-3D76-42A6-BB4C-8048FD7B90DE}" dt="2024-02-21T10:04:26.536" v="279" actId="1076"/>
          <ac:picMkLst>
            <pc:docMk/>
            <pc:sldMk cId="3178231949" sldId="2145705916"/>
            <ac:picMk id="5" creationId="{E46E0055-9EE6-5917-6E51-D9D5F8B5BC8D}"/>
          </ac:picMkLst>
        </pc:picChg>
        <pc:picChg chg="add mod">
          <ac:chgData name="Aline Verbrugge" userId="38e90b0a-c2da-403c-be89-d467f5b9de66" providerId="ADAL" clId="{63CA518D-3D76-42A6-BB4C-8048FD7B90DE}" dt="2024-02-21T10:04:26.536" v="279" actId="1076"/>
          <ac:picMkLst>
            <pc:docMk/>
            <pc:sldMk cId="3178231949" sldId="2145705916"/>
            <ac:picMk id="6" creationId="{81A0B084-1558-5049-6E55-E122742CFA1A}"/>
          </ac:picMkLst>
        </pc:picChg>
      </pc:sldChg>
      <pc:sldChg chg="addSp delSp modSp add mod modShow modNotes">
        <pc:chgData name="Aline Verbrugge" userId="38e90b0a-c2da-403c-be89-d467f5b9de66" providerId="ADAL" clId="{63CA518D-3D76-42A6-BB4C-8048FD7B90DE}" dt="2024-02-21T10:01:47.292" v="263" actId="478"/>
        <pc:sldMkLst>
          <pc:docMk/>
          <pc:sldMk cId="0" sldId="2145705917"/>
        </pc:sldMkLst>
        <pc:spChg chg="add del mod">
          <ac:chgData name="Aline Verbrugge" userId="38e90b0a-c2da-403c-be89-d467f5b9de66" providerId="ADAL" clId="{63CA518D-3D76-42A6-BB4C-8048FD7B90DE}" dt="2024-02-21T09:25:53.375" v="71" actId="478"/>
          <ac:spMkLst>
            <pc:docMk/>
            <pc:sldMk cId="0" sldId="2145705917"/>
            <ac:spMk id="2" creationId="{31BD413B-4741-23C9-6FEF-82C6D80D11B4}"/>
          </ac:spMkLst>
        </pc:spChg>
        <pc:spChg chg="add del mod">
          <ac:chgData name="Aline Verbrugge" userId="38e90b0a-c2da-403c-be89-d467f5b9de66" providerId="ADAL" clId="{63CA518D-3D76-42A6-BB4C-8048FD7B90DE}" dt="2024-02-21T10:01:47.292" v="263" actId="478"/>
          <ac:spMkLst>
            <pc:docMk/>
            <pc:sldMk cId="0" sldId="2145705917"/>
            <ac:spMk id="3" creationId="{06430571-972B-2E1B-EE2A-5A293C645024}"/>
          </ac:spMkLst>
        </pc:spChg>
      </pc:sldChg>
      <pc:sldChg chg="add del">
        <pc:chgData name="Aline Verbrugge" userId="38e90b0a-c2da-403c-be89-d467f5b9de66" providerId="ADAL" clId="{63CA518D-3D76-42A6-BB4C-8048FD7B90DE}" dt="2024-02-21T09:18:27.068" v="38"/>
        <pc:sldMkLst>
          <pc:docMk/>
          <pc:sldMk cId="859760829" sldId="2145705917"/>
        </pc:sldMkLst>
      </pc:sldChg>
      <pc:sldChg chg="add del">
        <pc:chgData name="Aline Verbrugge" userId="38e90b0a-c2da-403c-be89-d467f5b9de66" providerId="ADAL" clId="{63CA518D-3D76-42A6-BB4C-8048FD7B90DE}" dt="2024-02-21T09:19:14.296" v="43" actId="47"/>
        <pc:sldMkLst>
          <pc:docMk/>
          <pc:sldMk cId="1496814925" sldId="2145705917"/>
        </pc:sldMkLst>
      </pc:sldChg>
      <pc:sldChg chg="addSp delSp modSp add del mod modShow modNotes">
        <pc:chgData name="Aline Verbrugge" userId="38e90b0a-c2da-403c-be89-d467f5b9de66" providerId="ADAL" clId="{63CA518D-3D76-42A6-BB4C-8048FD7B90DE}" dt="2024-02-21T10:01:50.494" v="264" actId="478"/>
        <pc:sldMkLst>
          <pc:docMk/>
          <pc:sldMk cId="0" sldId="2145705918"/>
        </pc:sldMkLst>
        <pc:spChg chg="add del mod">
          <ac:chgData name="Aline Verbrugge" userId="38e90b0a-c2da-403c-be89-d467f5b9de66" providerId="ADAL" clId="{63CA518D-3D76-42A6-BB4C-8048FD7B90DE}" dt="2024-02-21T10:01:50.494" v="264" actId="478"/>
          <ac:spMkLst>
            <pc:docMk/>
            <pc:sldMk cId="0" sldId="2145705918"/>
            <ac:spMk id="2" creationId="{AAB490A2-CA24-91E6-B65E-38C23D0B5CDC}"/>
          </ac:spMkLst>
        </pc:spChg>
      </pc:sldChg>
      <pc:sldChg chg="addSp delSp modSp add mod modShow modNotes">
        <pc:chgData name="Aline Verbrugge" userId="38e90b0a-c2da-403c-be89-d467f5b9de66" providerId="ADAL" clId="{63CA518D-3D76-42A6-BB4C-8048FD7B90DE}" dt="2024-02-21T10:01:53.185" v="265" actId="478"/>
        <pc:sldMkLst>
          <pc:docMk/>
          <pc:sldMk cId="0" sldId="2145705919"/>
        </pc:sldMkLst>
        <pc:spChg chg="add del mod">
          <ac:chgData name="Aline Verbrugge" userId="38e90b0a-c2da-403c-be89-d467f5b9de66" providerId="ADAL" clId="{63CA518D-3D76-42A6-BB4C-8048FD7B90DE}" dt="2024-02-21T10:01:53.185" v="265" actId="478"/>
          <ac:spMkLst>
            <pc:docMk/>
            <pc:sldMk cId="0" sldId="2145705919"/>
            <ac:spMk id="2" creationId="{F007EBFE-F32F-AFF6-C509-9D20E2F38F51}"/>
          </ac:spMkLst>
        </pc:spChg>
      </pc:sldChg>
      <pc:sldChg chg="add del">
        <pc:chgData name="Aline Verbrugge" userId="38e90b0a-c2da-403c-be89-d467f5b9de66" providerId="ADAL" clId="{63CA518D-3D76-42A6-BB4C-8048FD7B90DE}" dt="2024-02-21T09:18:27.068" v="38"/>
        <pc:sldMkLst>
          <pc:docMk/>
          <pc:sldMk cId="2594725750" sldId="2145705919"/>
        </pc:sldMkLst>
      </pc:sldChg>
      <pc:sldChg chg="addSp delSp modSp add mod modShow modNotes">
        <pc:chgData name="Aline Verbrugge" userId="38e90b0a-c2da-403c-be89-d467f5b9de66" providerId="ADAL" clId="{63CA518D-3D76-42A6-BB4C-8048FD7B90DE}" dt="2024-02-21T10:01:55.682" v="266" actId="478"/>
        <pc:sldMkLst>
          <pc:docMk/>
          <pc:sldMk cId="0" sldId="2145705920"/>
        </pc:sldMkLst>
        <pc:spChg chg="add del mod">
          <ac:chgData name="Aline Verbrugge" userId="38e90b0a-c2da-403c-be89-d467f5b9de66" providerId="ADAL" clId="{63CA518D-3D76-42A6-BB4C-8048FD7B90DE}" dt="2024-02-21T10:01:55.682" v="266" actId="478"/>
          <ac:spMkLst>
            <pc:docMk/>
            <pc:sldMk cId="0" sldId="2145705920"/>
            <ac:spMk id="2" creationId="{8D59F4EB-DCF0-2804-797E-CDD95F9F5292}"/>
          </ac:spMkLst>
        </pc:spChg>
      </pc:sldChg>
      <pc:sldChg chg="add del">
        <pc:chgData name="Aline Verbrugge" userId="38e90b0a-c2da-403c-be89-d467f5b9de66" providerId="ADAL" clId="{63CA518D-3D76-42A6-BB4C-8048FD7B90DE}" dt="2024-02-21T09:18:27.068" v="38"/>
        <pc:sldMkLst>
          <pc:docMk/>
          <pc:sldMk cId="1711656848" sldId="2145705920"/>
        </pc:sldMkLst>
      </pc:sldChg>
      <pc:sldChg chg="addSp delSp modSp add mod modShow modNotes">
        <pc:chgData name="Aline Verbrugge" userId="38e90b0a-c2da-403c-be89-d467f5b9de66" providerId="ADAL" clId="{63CA518D-3D76-42A6-BB4C-8048FD7B90DE}" dt="2024-02-21T10:01:58.093" v="267" actId="478"/>
        <pc:sldMkLst>
          <pc:docMk/>
          <pc:sldMk cId="0" sldId="2145705921"/>
        </pc:sldMkLst>
        <pc:spChg chg="add del mod">
          <ac:chgData name="Aline Verbrugge" userId="38e90b0a-c2da-403c-be89-d467f5b9de66" providerId="ADAL" clId="{63CA518D-3D76-42A6-BB4C-8048FD7B90DE}" dt="2024-02-21T10:01:58.093" v="267" actId="478"/>
          <ac:spMkLst>
            <pc:docMk/>
            <pc:sldMk cId="0" sldId="2145705921"/>
            <ac:spMk id="2" creationId="{41934448-151C-A656-9296-C956E64BB327}"/>
          </ac:spMkLst>
        </pc:spChg>
      </pc:sldChg>
      <pc:sldChg chg="addSp delSp modSp new mod modShow">
        <pc:chgData name="Aline Verbrugge" userId="38e90b0a-c2da-403c-be89-d467f5b9de66" providerId="ADAL" clId="{63CA518D-3D76-42A6-BB4C-8048FD7B90DE}" dt="2024-02-21T10:11:29.578" v="306" actId="478"/>
        <pc:sldMkLst>
          <pc:docMk/>
          <pc:sldMk cId="1168306272" sldId="2145705922"/>
        </pc:sldMkLst>
        <pc:spChg chg="mod">
          <ac:chgData name="Aline Verbrugge" userId="38e90b0a-c2da-403c-be89-d467f5b9de66" providerId="ADAL" clId="{63CA518D-3D76-42A6-BB4C-8048FD7B90DE}" dt="2024-02-21T09:32:16.761" v="200" actId="122"/>
          <ac:spMkLst>
            <pc:docMk/>
            <pc:sldMk cId="1168306272" sldId="2145705922"/>
            <ac:spMk id="2" creationId="{9B9C1765-38B4-8D86-E96E-6501419B2D91}"/>
          </ac:spMkLst>
        </pc:spChg>
        <pc:spChg chg="add del mod">
          <ac:chgData name="Aline Verbrugge" userId="38e90b0a-c2da-403c-be89-d467f5b9de66" providerId="ADAL" clId="{63CA518D-3D76-42A6-BB4C-8048FD7B90DE}" dt="2024-02-21T10:11:29.578" v="306" actId="478"/>
          <ac:spMkLst>
            <pc:docMk/>
            <pc:sldMk cId="1168306272" sldId="2145705922"/>
            <ac:spMk id="3" creationId="{C85BD353-541E-83CC-DC3A-4952712F92ED}"/>
          </ac:spMkLst>
        </pc:spChg>
      </pc:sldChg>
      <pc:sldChg chg="modSp add del mod modShow">
        <pc:chgData name="Aline Verbrugge" userId="38e90b0a-c2da-403c-be89-d467f5b9de66" providerId="ADAL" clId="{63CA518D-3D76-42A6-BB4C-8048FD7B90DE}" dt="2024-02-21T10:47:47.141" v="574" actId="47"/>
        <pc:sldMkLst>
          <pc:docMk/>
          <pc:sldMk cId="0" sldId="2145705923"/>
        </pc:sldMkLst>
        <pc:spChg chg="mod">
          <ac:chgData name="Aline Verbrugge" userId="38e90b0a-c2da-403c-be89-d467f5b9de66" providerId="ADAL" clId="{63CA518D-3D76-42A6-BB4C-8048FD7B90DE}" dt="2024-02-21T09:45:03.929" v="203" actId="27636"/>
          <ac:spMkLst>
            <pc:docMk/>
            <pc:sldMk cId="0" sldId="2145705923"/>
            <ac:spMk id="322" creationId="{00000000-0000-0000-0000-000000000000}"/>
          </ac:spMkLst>
        </pc:spChg>
        <pc:spChg chg="mod">
          <ac:chgData name="Aline Verbrugge" userId="38e90b0a-c2da-403c-be89-d467f5b9de66" providerId="ADAL" clId="{63CA518D-3D76-42A6-BB4C-8048FD7B90DE}" dt="2024-02-21T09:45:03.864" v="202"/>
          <ac:spMkLst>
            <pc:docMk/>
            <pc:sldMk cId="0" sldId="2145705923"/>
            <ac:spMk id="324" creationId="{00000000-0000-0000-0000-000000000000}"/>
          </ac:spMkLst>
        </pc:spChg>
      </pc:sldChg>
      <pc:sldChg chg="modSp add del mod modShow">
        <pc:chgData name="Aline Verbrugge" userId="38e90b0a-c2da-403c-be89-d467f5b9de66" providerId="ADAL" clId="{63CA518D-3D76-42A6-BB4C-8048FD7B90DE}" dt="2024-02-21T10:03:24.758" v="277" actId="47"/>
        <pc:sldMkLst>
          <pc:docMk/>
          <pc:sldMk cId="0" sldId="2145705924"/>
        </pc:sldMkLst>
        <pc:spChg chg="mod">
          <ac:chgData name="Aline Verbrugge" userId="38e90b0a-c2da-403c-be89-d467f5b9de66" providerId="ADAL" clId="{63CA518D-3D76-42A6-BB4C-8048FD7B90DE}" dt="2024-02-21T09:45:03.864" v="202"/>
          <ac:spMkLst>
            <pc:docMk/>
            <pc:sldMk cId="0" sldId="2145705924"/>
            <ac:spMk id="374" creationId="{00000000-0000-0000-0000-000000000000}"/>
          </ac:spMkLst>
        </pc:spChg>
      </pc:sldChg>
      <pc:sldChg chg="modSp add del mod modShow">
        <pc:chgData name="Aline Verbrugge" userId="38e90b0a-c2da-403c-be89-d467f5b9de66" providerId="ADAL" clId="{63CA518D-3D76-42A6-BB4C-8048FD7B90DE}" dt="2024-02-21T10:03:24.758" v="277" actId="47"/>
        <pc:sldMkLst>
          <pc:docMk/>
          <pc:sldMk cId="0" sldId="2145705925"/>
        </pc:sldMkLst>
        <pc:spChg chg="mod">
          <ac:chgData name="Aline Verbrugge" userId="38e90b0a-c2da-403c-be89-d467f5b9de66" providerId="ADAL" clId="{63CA518D-3D76-42A6-BB4C-8048FD7B90DE}" dt="2024-02-21T09:45:03.989" v="210" actId="27636"/>
          <ac:spMkLst>
            <pc:docMk/>
            <pc:sldMk cId="0" sldId="2145705925"/>
            <ac:spMk id="382" creationId="{00000000-0000-0000-0000-000000000000}"/>
          </ac:spMkLst>
        </pc:spChg>
        <pc:spChg chg="mod">
          <ac:chgData name="Aline Verbrugge" userId="38e90b0a-c2da-403c-be89-d467f5b9de66" providerId="ADAL" clId="{63CA518D-3D76-42A6-BB4C-8048FD7B90DE}" dt="2024-02-21T09:45:03.864" v="202"/>
          <ac:spMkLst>
            <pc:docMk/>
            <pc:sldMk cId="0" sldId="2145705925"/>
            <ac:spMk id="383" creationId="{00000000-0000-0000-0000-000000000000}"/>
          </ac:spMkLst>
        </pc:spChg>
      </pc:sldChg>
      <pc:sldChg chg="modSp add del mod modShow">
        <pc:chgData name="Aline Verbrugge" userId="38e90b0a-c2da-403c-be89-d467f5b9de66" providerId="ADAL" clId="{63CA518D-3D76-42A6-BB4C-8048FD7B90DE}" dt="2024-02-21T10:03:24.758" v="277" actId="47"/>
        <pc:sldMkLst>
          <pc:docMk/>
          <pc:sldMk cId="0" sldId="2145705926"/>
        </pc:sldMkLst>
        <pc:spChg chg="mod">
          <ac:chgData name="Aline Verbrugge" userId="38e90b0a-c2da-403c-be89-d467f5b9de66" providerId="ADAL" clId="{63CA518D-3D76-42A6-BB4C-8048FD7B90DE}" dt="2024-02-21T09:45:03.864" v="202"/>
          <ac:spMkLst>
            <pc:docMk/>
            <pc:sldMk cId="0" sldId="2145705926"/>
            <ac:spMk id="401" creationId="{00000000-0000-0000-0000-000000000000}"/>
          </ac:spMkLst>
        </pc:spChg>
      </pc:sldChg>
      <pc:sldChg chg="modSp add mod ord modShow">
        <pc:chgData name="Aline Verbrugge" userId="38e90b0a-c2da-403c-be89-d467f5b9de66" providerId="ADAL" clId="{63CA518D-3D76-42A6-BB4C-8048FD7B90DE}" dt="2024-02-26T09:56:40.010" v="578" actId="14100"/>
        <pc:sldMkLst>
          <pc:docMk/>
          <pc:sldMk cId="0" sldId="2145705927"/>
        </pc:sldMkLst>
        <pc:spChg chg="mod">
          <ac:chgData name="Aline Verbrugge" userId="38e90b0a-c2da-403c-be89-d467f5b9de66" providerId="ADAL" clId="{63CA518D-3D76-42A6-BB4C-8048FD7B90DE}" dt="2024-02-26T09:56:40.010" v="578" actId="14100"/>
          <ac:spMkLst>
            <pc:docMk/>
            <pc:sldMk cId="0" sldId="2145705927"/>
            <ac:spMk id="434" creationId="{00000000-0000-0000-0000-000000000000}"/>
          </ac:spMkLst>
        </pc:spChg>
      </pc:sldChg>
      <pc:sldChg chg="modSp add del mod modShow">
        <pc:chgData name="Aline Verbrugge" userId="38e90b0a-c2da-403c-be89-d467f5b9de66" providerId="ADAL" clId="{63CA518D-3D76-42A6-BB4C-8048FD7B90DE}" dt="2024-02-21T10:02:49.723" v="269" actId="47"/>
        <pc:sldMkLst>
          <pc:docMk/>
          <pc:sldMk cId="0" sldId="2145705928"/>
        </pc:sldMkLst>
        <pc:spChg chg="mod">
          <ac:chgData name="Aline Verbrugge" userId="38e90b0a-c2da-403c-be89-d467f5b9de66" providerId="ADAL" clId="{63CA518D-3D76-42A6-BB4C-8048FD7B90DE}" dt="2024-02-21T09:45:04.021" v="211" actId="27636"/>
          <ac:spMkLst>
            <pc:docMk/>
            <pc:sldMk cId="0" sldId="2145705928"/>
            <ac:spMk id="461" creationId="{00000000-0000-0000-0000-000000000000}"/>
          </ac:spMkLst>
        </pc:spChg>
        <pc:spChg chg="mod">
          <ac:chgData name="Aline Verbrugge" userId="38e90b0a-c2da-403c-be89-d467f5b9de66" providerId="ADAL" clId="{63CA518D-3D76-42A6-BB4C-8048FD7B90DE}" dt="2024-02-21T09:45:03.864" v="202"/>
          <ac:spMkLst>
            <pc:docMk/>
            <pc:sldMk cId="0" sldId="2145705928"/>
            <ac:spMk id="462" creationId="{00000000-0000-0000-0000-000000000000}"/>
          </ac:spMkLst>
        </pc:spChg>
      </pc:sldChg>
      <pc:sldChg chg="modSp add del mod modShow">
        <pc:chgData name="Aline Verbrugge" userId="38e90b0a-c2da-403c-be89-d467f5b9de66" providerId="ADAL" clId="{63CA518D-3D76-42A6-BB4C-8048FD7B90DE}" dt="2024-02-21T10:02:49.723" v="269" actId="47"/>
        <pc:sldMkLst>
          <pc:docMk/>
          <pc:sldMk cId="0" sldId="2145705929"/>
        </pc:sldMkLst>
        <pc:spChg chg="mod">
          <ac:chgData name="Aline Verbrugge" userId="38e90b0a-c2da-403c-be89-d467f5b9de66" providerId="ADAL" clId="{63CA518D-3D76-42A6-BB4C-8048FD7B90DE}" dt="2024-02-21T09:45:03.864" v="202"/>
          <ac:spMkLst>
            <pc:docMk/>
            <pc:sldMk cId="0" sldId="2145705929"/>
            <ac:spMk id="469" creationId="{00000000-0000-0000-0000-000000000000}"/>
          </ac:spMkLst>
        </pc:spChg>
      </pc:sldChg>
      <pc:sldChg chg="modSp add del mod modShow">
        <pc:chgData name="Aline Verbrugge" userId="38e90b0a-c2da-403c-be89-d467f5b9de66" providerId="ADAL" clId="{63CA518D-3D76-42A6-BB4C-8048FD7B90DE}" dt="2024-02-21T10:02:49.723" v="269" actId="47"/>
        <pc:sldMkLst>
          <pc:docMk/>
          <pc:sldMk cId="0" sldId="2145705930"/>
        </pc:sldMkLst>
        <pc:spChg chg="mod">
          <ac:chgData name="Aline Verbrugge" userId="38e90b0a-c2da-403c-be89-d467f5b9de66" providerId="ADAL" clId="{63CA518D-3D76-42A6-BB4C-8048FD7B90DE}" dt="2024-02-21T09:45:03.864" v="202"/>
          <ac:spMkLst>
            <pc:docMk/>
            <pc:sldMk cId="0" sldId="2145705930"/>
            <ac:spMk id="478" creationId="{00000000-0000-0000-0000-000000000000}"/>
          </ac:spMkLst>
        </pc:spChg>
      </pc:sldChg>
      <pc:sldChg chg="modSp add del mod modShow">
        <pc:chgData name="Aline Verbrugge" userId="38e90b0a-c2da-403c-be89-d467f5b9de66" providerId="ADAL" clId="{63CA518D-3D76-42A6-BB4C-8048FD7B90DE}" dt="2024-02-21T10:02:49.723" v="269" actId="47"/>
        <pc:sldMkLst>
          <pc:docMk/>
          <pc:sldMk cId="0" sldId="2145705931"/>
        </pc:sldMkLst>
        <pc:spChg chg="mod">
          <ac:chgData name="Aline Verbrugge" userId="38e90b0a-c2da-403c-be89-d467f5b9de66" providerId="ADAL" clId="{63CA518D-3D76-42A6-BB4C-8048FD7B90DE}" dt="2024-02-21T09:55:34.579" v="260" actId="27636"/>
          <ac:spMkLst>
            <pc:docMk/>
            <pc:sldMk cId="0" sldId="2145705931"/>
            <ac:spMk id="485" creationId="{00000000-0000-0000-0000-000000000000}"/>
          </ac:spMkLst>
        </pc:spChg>
        <pc:spChg chg="mod">
          <ac:chgData name="Aline Verbrugge" userId="38e90b0a-c2da-403c-be89-d467f5b9de66" providerId="ADAL" clId="{63CA518D-3D76-42A6-BB4C-8048FD7B90DE}" dt="2024-02-21T09:45:03.864" v="202"/>
          <ac:spMkLst>
            <pc:docMk/>
            <pc:sldMk cId="0" sldId="2145705931"/>
            <ac:spMk id="486" creationId="{00000000-0000-0000-0000-000000000000}"/>
          </ac:spMkLst>
        </pc:spChg>
      </pc:sldChg>
      <pc:sldChg chg="modSp add del mod modShow">
        <pc:chgData name="Aline Verbrugge" userId="38e90b0a-c2da-403c-be89-d467f5b9de66" providerId="ADAL" clId="{63CA518D-3D76-42A6-BB4C-8048FD7B90DE}" dt="2024-02-21T10:02:49.723" v="269" actId="47"/>
        <pc:sldMkLst>
          <pc:docMk/>
          <pc:sldMk cId="0" sldId="2145705932"/>
        </pc:sldMkLst>
        <pc:spChg chg="mod">
          <ac:chgData name="Aline Verbrugge" userId="38e90b0a-c2da-403c-be89-d467f5b9de66" providerId="ADAL" clId="{63CA518D-3D76-42A6-BB4C-8048FD7B90DE}" dt="2024-02-21T09:45:03.864" v="202"/>
          <ac:spMkLst>
            <pc:docMk/>
            <pc:sldMk cId="0" sldId="2145705932"/>
            <ac:spMk id="494" creationId="{00000000-0000-0000-0000-000000000000}"/>
          </ac:spMkLst>
        </pc:spChg>
      </pc:sldChg>
      <pc:sldChg chg="modSp add del mod modShow">
        <pc:chgData name="Aline Verbrugge" userId="38e90b0a-c2da-403c-be89-d467f5b9de66" providerId="ADAL" clId="{63CA518D-3D76-42A6-BB4C-8048FD7B90DE}" dt="2024-02-21T10:02:49.723" v="269" actId="47"/>
        <pc:sldMkLst>
          <pc:docMk/>
          <pc:sldMk cId="0" sldId="2145705933"/>
        </pc:sldMkLst>
        <pc:spChg chg="mod">
          <ac:chgData name="Aline Verbrugge" userId="38e90b0a-c2da-403c-be89-d467f5b9de66" providerId="ADAL" clId="{63CA518D-3D76-42A6-BB4C-8048FD7B90DE}" dt="2024-02-21T09:45:04.037" v="213" actId="27636"/>
          <ac:spMkLst>
            <pc:docMk/>
            <pc:sldMk cId="0" sldId="2145705933"/>
            <ac:spMk id="501" creationId="{00000000-0000-0000-0000-000000000000}"/>
          </ac:spMkLst>
        </pc:spChg>
        <pc:spChg chg="mod">
          <ac:chgData name="Aline Verbrugge" userId="38e90b0a-c2da-403c-be89-d467f5b9de66" providerId="ADAL" clId="{63CA518D-3D76-42A6-BB4C-8048FD7B90DE}" dt="2024-02-21T09:45:03.864" v="202"/>
          <ac:spMkLst>
            <pc:docMk/>
            <pc:sldMk cId="0" sldId="2145705933"/>
            <ac:spMk id="502" creationId="{00000000-0000-0000-0000-000000000000}"/>
          </ac:spMkLst>
        </pc:spChg>
      </pc:sldChg>
      <pc:sldMasterChg chg="delSldLayout">
        <pc:chgData name="Aline Verbrugge" userId="38e90b0a-c2da-403c-be89-d467f5b9de66" providerId="ADAL" clId="{63CA518D-3D76-42A6-BB4C-8048FD7B90DE}" dt="2024-02-21T10:04:29.879" v="280" actId="47"/>
        <pc:sldMasterMkLst>
          <pc:docMk/>
          <pc:sldMasterMk cId="2358124496" sldId="2147483660"/>
        </pc:sldMasterMkLst>
        <pc:sldLayoutChg chg="del">
          <pc:chgData name="Aline Verbrugge" userId="38e90b0a-c2da-403c-be89-d467f5b9de66" providerId="ADAL" clId="{63CA518D-3D76-42A6-BB4C-8048FD7B90DE}" dt="2024-02-21T10:03:24.758" v="277" actId="47"/>
          <pc:sldLayoutMkLst>
            <pc:docMk/>
            <pc:sldMasterMk cId="2358124496" sldId="2147483660"/>
            <pc:sldLayoutMk cId="873662821" sldId="2147483681"/>
          </pc:sldLayoutMkLst>
        </pc:sldLayoutChg>
        <pc:sldLayoutChg chg="del">
          <pc:chgData name="Aline Verbrugge" userId="38e90b0a-c2da-403c-be89-d467f5b9de66" providerId="ADAL" clId="{63CA518D-3D76-42A6-BB4C-8048FD7B90DE}" dt="2024-02-21T10:04:29.879" v="280" actId="47"/>
          <pc:sldLayoutMkLst>
            <pc:docMk/>
            <pc:sldMasterMk cId="2358124496" sldId="2147483660"/>
            <pc:sldLayoutMk cId="4111405344" sldId="2147483703"/>
          </pc:sldLayoutMkLst>
        </pc:sldLayoutChg>
      </pc:sldMasterChg>
    </pc:docChg>
  </pc:docChgLst>
  <pc:docChgLst>
    <pc:chgData name="Van Cauwenberghe Mieke" userId="1ff566aa-2339-48f9-8380-f08a5e2e7b9a" providerId="ADAL" clId="{DBDEB582-6566-44D6-A816-D00DDACFA820}"/>
    <pc:docChg chg="modSld modNotesMaster">
      <pc:chgData name="Van Cauwenberghe Mieke" userId="1ff566aa-2339-48f9-8380-f08a5e2e7b9a" providerId="ADAL" clId="{DBDEB582-6566-44D6-A816-D00DDACFA820}" dt="2024-02-26T10:51:12.582" v="0"/>
      <pc:docMkLst>
        <pc:docMk/>
      </pc:docMkLst>
      <pc:sldChg chg="modNotes">
        <pc:chgData name="Van Cauwenberghe Mieke" userId="1ff566aa-2339-48f9-8380-f08a5e2e7b9a" providerId="ADAL" clId="{DBDEB582-6566-44D6-A816-D00DDACFA820}" dt="2024-02-26T10:51:12.582" v="0"/>
        <pc:sldMkLst>
          <pc:docMk/>
          <pc:sldMk cId="0" sldId="257"/>
        </pc:sldMkLst>
      </pc:sldChg>
      <pc:sldChg chg="modNotes">
        <pc:chgData name="Van Cauwenberghe Mieke" userId="1ff566aa-2339-48f9-8380-f08a5e2e7b9a" providerId="ADAL" clId="{DBDEB582-6566-44D6-A816-D00DDACFA820}" dt="2024-02-26T10:51:12.582" v="0"/>
        <pc:sldMkLst>
          <pc:docMk/>
          <pc:sldMk cId="0" sldId="258"/>
        </pc:sldMkLst>
      </pc:sldChg>
      <pc:sldChg chg="modNotes">
        <pc:chgData name="Van Cauwenberghe Mieke" userId="1ff566aa-2339-48f9-8380-f08a5e2e7b9a" providerId="ADAL" clId="{DBDEB582-6566-44D6-A816-D00DDACFA820}" dt="2024-02-26T10:51:12.582" v="0"/>
        <pc:sldMkLst>
          <pc:docMk/>
          <pc:sldMk cId="0" sldId="259"/>
        </pc:sldMkLst>
      </pc:sldChg>
      <pc:sldChg chg="modNotes">
        <pc:chgData name="Van Cauwenberghe Mieke" userId="1ff566aa-2339-48f9-8380-f08a5e2e7b9a" providerId="ADAL" clId="{DBDEB582-6566-44D6-A816-D00DDACFA820}" dt="2024-02-26T10:51:12.582" v="0"/>
        <pc:sldMkLst>
          <pc:docMk/>
          <pc:sldMk cId="0" sldId="260"/>
        </pc:sldMkLst>
      </pc:sldChg>
      <pc:sldChg chg="modNotes">
        <pc:chgData name="Van Cauwenberghe Mieke" userId="1ff566aa-2339-48f9-8380-f08a5e2e7b9a" providerId="ADAL" clId="{DBDEB582-6566-44D6-A816-D00DDACFA820}" dt="2024-02-26T10:51:12.582" v="0"/>
        <pc:sldMkLst>
          <pc:docMk/>
          <pc:sldMk cId="0" sldId="261"/>
        </pc:sldMkLst>
      </pc:sldChg>
      <pc:sldChg chg="modNotes">
        <pc:chgData name="Van Cauwenberghe Mieke" userId="1ff566aa-2339-48f9-8380-f08a5e2e7b9a" providerId="ADAL" clId="{DBDEB582-6566-44D6-A816-D00DDACFA820}" dt="2024-02-26T10:51:12.582" v="0"/>
        <pc:sldMkLst>
          <pc:docMk/>
          <pc:sldMk cId="0" sldId="262"/>
        </pc:sldMkLst>
      </pc:sldChg>
      <pc:sldChg chg="modNotes">
        <pc:chgData name="Van Cauwenberghe Mieke" userId="1ff566aa-2339-48f9-8380-f08a5e2e7b9a" providerId="ADAL" clId="{DBDEB582-6566-44D6-A816-D00DDACFA820}" dt="2024-02-26T10:51:12.582" v="0"/>
        <pc:sldMkLst>
          <pc:docMk/>
          <pc:sldMk cId="0" sldId="271"/>
        </pc:sldMkLst>
      </pc:sldChg>
      <pc:sldChg chg="modNotes">
        <pc:chgData name="Van Cauwenberghe Mieke" userId="1ff566aa-2339-48f9-8380-f08a5e2e7b9a" providerId="ADAL" clId="{DBDEB582-6566-44D6-A816-D00DDACFA820}" dt="2024-02-26T10:51:12.582" v="0"/>
        <pc:sldMkLst>
          <pc:docMk/>
          <pc:sldMk cId="0" sldId="272"/>
        </pc:sldMkLst>
      </pc:sldChg>
      <pc:sldChg chg="modNotes">
        <pc:chgData name="Van Cauwenberghe Mieke" userId="1ff566aa-2339-48f9-8380-f08a5e2e7b9a" providerId="ADAL" clId="{DBDEB582-6566-44D6-A816-D00DDACFA820}" dt="2024-02-26T10:51:12.582" v="0"/>
        <pc:sldMkLst>
          <pc:docMk/>
          <pc:sldMk cId="0" sldId="273"/>
        </pc:sldMkLst>
      </pc:sldChg>
      <pc:sldChg chg="modNotes">
        <pc:chgData name="Van Cauwenberghe Mieke" userId="1ff566aa-2339-48f9-8380-f08a5e2e7b9a" providerId="ADAL" clId="{DBDEB582-6566-44D6-A816-D00DDACFA820}" dt="2024-02-26T10:51:12.582" v="0"/>
        <pc:sldMkLst>
          <pc:docMk/>
          <pc:sldMk cId="0" sldId="274"/>
        </pc:sldMkLst>
      </pc:sldChg>
      <pc:sldChg chg="modNotes">
        <pc:chgData name="Van Cauwenberghe Mieke" userId="1ff566aa-2339-48f9-8380-f08a5e2e7b9a" providerId="ADAL" clId="{DBDEB582-6566-44D6-A816-D00DDACFA820}" dt="2024-02-26T10:51:12.582" v="0"/>
        <pc:sldMkLst>
          <pc:docMk/>
          <pc:sldMk cId="0" sldId="275"/>
        </pc:sldMkLst>
      </pc:sldChg>
      <pc:sldChg chg="modNotes">
        <pc:chgData name="Van Cauwenberghe Mieke" userId="1ff566aa-2339-48f9-8380-f08a5e2e7b9a" providerId="ADAL" clId="{DBDEB582-6566-44D6-A816-D00DDACFA820}" dt="2024-02-26T10:51:12.582" v="0"/>
        <pc:sldMkLst>
          <pc:docMk/>
          <pc:sldMk cId="0" sldId="276"/>
        </pc:sldMkLst>
      </pc:sldChg>
      <pc:sldChg chg="modNotes">
        <pc:chgData name="Van Cauwenberghe Mieke" userId="1ff566aa-2339-48f9-8380-f08a5e2e7b9a" providerId="ADAL" clId="{DBDEB582-6566-44D6-A816-D00DDACFA820}" dt="2024-02-26T10:51:12.582" v="0"/>
        <pc:sldMkLst>
          <pc:docMk/>
          <pc:sldMk cId="0" sldId="277"/>
        </pc:sldMkLst>
      </pc:sldChg>
      <pc:sldChg chg="modNotes">
        <pc:chgData name="Van Cauwenberghe Mieke" userId="1ff566aa-2339-48f9-8380-f08a5e2e7b9a" providerId="ADAL" clId="{DBDEB582-6566-44D6-A816-D00DDACFA820}" dt="2024-02-26T10:51:12.582" v="0"/>
        <pc:sldMkLst>
          <pc:docMk/>
          <pc:sldMk cId="0" sldId="278"/>
        </pc:sldMkLst>
      </pc:sldChg>
      <pc:sldChg chg="modNotes">
        <pc:chgData name="Van Cauwenberghe Mieke" userId="1ff566aa-2339-48f9-8380-f08a5e2e7b9a" providerId="ADAL" clId="{DBDEB582-6566-44D6-A816-D00DDACFA820}" dt="2024-02-26T10:51:12.582" v="0"/>
        <pc:sldMkLst>
          <pc:docMk/>
          <pc:sldMk cId="0" sldId="279"/>
        </pc:sldMkLst>
      </pc:sldChg>
      <pc:sldChg chg="modNotes">
        <pc:chgData name="Van Cauwenberghe Mieke" userId="1ff566aa-2339-48f9-8380-f08a5e2e7b9a" providerId="ADAL" clId="{DBDEB582-6566-44D6-A816-D00DDACFA820}" dt="2024-02-26T10:51:12.582" v="0"/>
        <pc:sldMkLst>
          <pc:docMk/>
          <pc:sldMk cId="0" sldId="281"/>
        </pc:sldMkLst>
      </pc:sldChg>
      <pc:sldChg chg="modNotes">
        <pc:chgData name="Van Cauwenberghe Mieke" userId="1ff566aa-2339-48f9-8380-f08a5e2e7b9a" providerId="ADAL" clId="{DBDEB582-6566-44D6-A816-D00DDACFA820}" dt="2024-02-26T10:51:12.582" v="0"/>
        <pc:sldMkLst>
          <pc:docMk/>
          <pc:sldMk cId="3673958356" sldId="288"/>
        </pc:sldMkLst>
      </pc:sldChg>
      <pc:sldChg chg="modNotes">
        <pc:chgData name="Van Cauwenberghe Mieke" userId="1ff566aa-2339-48f9-8380-f08a5e2e7b9a" providerId="ADAL" clId="{DBDEB582-6566-44D6-A816-D00DDACFA820}" dt="2024-02-26T10:51:12.582" v="0"/>
        <pc:sldMkLst>
          <pc:docMk/>
          <pc:sldMk cId="0" sldId="293"/>
        </pc:sldMkLst>
      </pc:sldChg>
      <pc:sldChg chg="modNotes">
        <pc:chgData name="Van Cauwenberghe Mieke" userId="1ff566aa-2339-48f9-8380-f08a5e2e7b9a" providerId="ADAL" clId="{DBDEB582-6566-44D6-A816-D00DDACFA820}" dt="2024-02-26T10:51:12.582" v="0"/>
        <pc:sldMkLst>
          <pc:docMk/>
          <pc:sldMk cId="0" sldId="295"/>
        </pc:sldMkLst>
      </pc:sldChg>
      <pc:sldChg chg="modNotes">
        <pc:chgData name="Van Cauwenberghe Mieke" userId="1ff566aa-2339-48f9-8380-f08a5e2e7b9a" providerId="ADAL" clId="{DBDEB582-6566-44D6-A816-D00DDACFA820}" dt="2024-02-26T10:51:12.582" v="0"/>
        <pc:sldMkLst>
          <pc:docMk/>
          <pc:sldMk cId="0" sldId="296"/>
        </pc:sldMkLst>
      </pc:sldChg>
      <pc:sldChg chg="modNotes">
        <pc:chgData name="Van Cauwenberghe Mieke" userId="1ff566aa-2339-48f9-8380-f08a5e2e7b9a" providerId="ADAL" clId="{DBDEB582-6566-44D6-A816-D00DDACFA820}" dt="2024-02-26T10:51:12.582" v="0"/>
        <pc:sldMkLst>
          <pc:docMk/>
          <pc:sldMk cId="0" sldId="300"/>
        </pc:sldMkLst>
      </pc:sldChg>
      <pc:sldChg chg="modNotes">
        <pc:chgData name="Van Cauwenberghe Mieke" userId="1ff566aa-2339-48f9-8380-f08a5e2e7b9a" providerId="ADAL" clId="{DBDEB582-6566-44D6-A816-D00DDACFA820}" dt="2024-02-26T10:51:12.582" v="0"/>
        <pc:sldMkLst>
          <pc:docMk/>
          <pc:sldMk cId="0" sldId="301"/>
        </pc:sldMkLst>
      </pc:sldChg>
      <pc:sldChg chg="modNotes">
        <pc:chgData name="Van Cauwenberghe Mieke" userId="1ff566aa-2339-48f9-8380-f08a5e2e7b9a" providerId="ADAL" clId="{DBDEB582-6566-44D6-A816-D00DDACFA820}" dt="2024-02-26T10:51:12.582" v="0"/>
        <pc:sldMkLst>
          <pc:docMk/>
          <pc:sldMk cId="0" sldId="302"/>
        </pc:sldMkLst>
      </pc:sldChg>
      <pc:sldChg chg="modNotes">
        <pc:chgData name="Van Cauwenberghe Mieke" userId="1ff566aa-2339-48f9-8380-f08a5e2e7b9a" providerId="ADAL" clId="{DBDEB582-6566-44D6-A816-D00DDACFA820}" dt="2024-02-26T10:51:12.582" v="0"/>
        <pc:sldMkLst>
          <pc:docMk/>
          <pc:sldMk cId="0" sldId="303"/>
        </pc:sldMkLst>
      </pc:sldChg>
      <pc:sldChg chg="modNotes">
        <pc:chgData name="Van Cauwenberghe Mieke" userId="1ff566aa-2339-48f9-8380-f08a5e2e7b9a" providerId="ADAL" clId="{DBDEB582-6566-44D6-A816-D00DDACFA820}" dt="2024-02-26T10:51:12.582" v="0"/>
        <pc:sldMkLst>
          <pc:docMk/>
          <pc:sldMk cId="0" sldId="306"/>
        </pc:sldMkLst>
      </pc:sldChg>
      <pc:sldChg chg="modNotes">
        <pc:chgData name="Van Cauwenberghe Mieke" userId="1ff566aa-2339-48f9-8380-f08a5e2e7b9a" providerId="ADAL" clId="{DBDEB582-6566-44D6-A816-D00DDACFA820}" dt="2024-02-26T10:51:12.582" v="0"/>
        <pc:sldMkLst>
          <pc:docMk/>
          <pc:sldMk cId="0" sldId="314"/>
        </pc:sldMkLst>
      </pc:sldChg>
      <pc:sldChg chg="modNotes">
        <pc:chgData name="Van Cauwenberghe Mieke" userId="1ff566aa-2339-48f9-8380-f08a5e2e7b9a" providerId="ADAL" clId="{DBDEB582-6566-44D6-A816-D00DDACFA820}" dt="2024-02-26T10:51:12.582" v="0"/>
        <pc:sldMkLst>
          <pc:docMk/>
          <pc:sldMk cId="0" sldId="315"/>
        </pc:sldMkLst>
      </pc:sldChg>
      <pc:sldChg chg="modNotes">
        <pc:chgData name="Van Cauwenberghe Mieke" userId="1ff566aa-2339-48f9-8380-f08a5e2e7b9a" providerId="ADAL" clId="{DBDEB582-6566-44D6-A816-D00DDACFA820}" dt="2024-02-26T10:51:12.582" v="0"/>
        <pc:sldMkLst>
          <pc:docMk/>
          <pc:sldMk cId="0" sldId="317"/>
        </pc:sldMkLst>
      </pc:sldChg>
      <pc:sldChg chg="modNotes">
        <pc:chgData name="Van Cauwenberghe Mieke" userId="1ff566aa-2339-48f9-8380-f08a5e2e7b9a" providerId="ADAL" clId="{DBDEB582-6566-44D6-A816-D00DDACFA820}" dt="2024-02-26T10:51:12.582" v="0"/>
        <pc:sldMkLst>
          <pc:docMk/>
          <pc:sldMk cId="0" sldId="318"/>
        </pc:sldMkLst>
      </pc:sldChg>
      <pc:sldChg chg="modNotes">
        <pc:chgData name="Van Cauwenberghe Mieke" userId="1ff566aa-2339-48f9-8380-f08a5e2e7b9a" providerId="ADAL" clId="{DBDEB582-6566-44D6-A816-D00DDACFA820}" dt="2024-02-26T10:51:12.582" v="0"/>
        <pc:sldMkLst>
          <pc:docMk/>
          <pc:sldMk cId="0" sldId="319"/>
        </pc:sldMkLst>
      </pc:sldChg>
      <pc:sldChg chg="modNotes">
        <pc:chgData name="Van Cauwenberghe Mieke" userId="1ff566aa-2339-48f9-8380-f08a5e2e7b9a" providerId="ADAL" clId="{DBDEB582-6566-44D6-A816-D00DDACFA820}" dt="2024-02-26T10:51:12.582" v="0"/>
        <pc:sldMkLst>
          <pc:docMk/>
          <pc:sldMk cId="907356449" sldId="322"/>
        </pc:sldMkLst>
      </pc:sldChg>
      <pc:sldChg chg="modNotes">
        <pc:chgData name="Van Cauwenberghe Mieke" userId="1ff566aa-2339-48f9-8380-f08a5e2e7b9a" providerId="ADAL" clId="{DBDEB582-6566-44D6-A816-D00DDACFA820}" dt="2024-02-26T10:51:12.582" v="0"/>
        <pc:sldMkLst>
          <pc:docMk/>
          <pc:sldMk cId="3095345041" sldId="327"/>
        </pc:sldMkLst>
      </pc:sldChg>
      <pc:sldChg chg="modNotes">
        <pc:chgData name="Van Cauwenberghe Mieke" userId="1ff566aa-2339-48f9-8380-f08a5e2e7b9a" providerId="ADAL" clId="{DBDEB582-6566-44D6-A816-D00DDACFA820}" dt="2024-02-26T10:51:12.582" v="0"/>
        <pc:sldMkLst>
          <pc:docMk/>
          <pc:sldMk cId="2239050106" sldId="2145705886"/>
        </pc:sldMkLst>
      </pc:sldChg>
      <pc:sldChg chg="modNotes">
        <pc:chgData name="Van Cauwenberghe Mieke" userId="1ff566aa-2339-48f9-8380-f08a5e2e7b9a" providerId="ADAL" clId="{DBDEB582-6566-44D6-A816-D00DDACFA820}" dt="2024-02-26T10:51:12.582" v="0"/>
        <pc:sldMkLst>
          <pc:docMk/>
          <pc:sldMk cId="0" sldId="2145705887"/>
        </pc:sldMkLst>
      </pc:sldChg>
      <pc:sldChg chg="modNotes">
        <pc:chgData name="Van Cauwenberghe Mieke" userId="1ff566aa-2339-48f9-8380-f08a5e2e7b9a" providerId="ADAL" clId="{DBDEB582-6566-44D6-A816-D00DDACFA820}" dt="2024-02-26T10:51:12.582" v="0"/>
        <pc:sldMkLst>
          <pc:docMk/>
          <pc:sldMk cId="0" sldId="2145705889"/>
        </pc:sldMkLst>
      </pc:sldChg>
      <pc:sldChg chg="modNotes">
        <pc:chgData name="Van Cauwenberghe Mieke" userId="1ff566aa-2339-48f9-8380-f08a5e2e7b9a" providerId="ADAL" clId="{DBDEB582-6566-44D6-A816-D00DDACFA820}" dt="2024-02-26T10:51:12.582" v="0"/>
        <pc:sldMkLst>
          <pc:docMk/>
          <pc:sldMk cId="0" sldId="2145705890"/>
        </pc:sldMkLst>
      </pc:sldChg>
      <pc:sldChg chg="modNotes">
        <pc:chgData name="Van Cauwenberghe Mieke" userId="1ff566aa-2339-48f9-8380-f08a5e2e7b9a" providerId="ADAL" clId="{DBDEB582-6566-44D6-A816-D00DDACFA820}" dt="2024-02-26T10:51:12.582" v="0"/>
        <pc:sldMkLst>
          <pc:docMk/>
          <pc:sldMk cId="2011994910" sldId="2145705909"/>
        </pc:sldMkLst>
      </pc:sldChg>
      <pc:sldChg chg="modNotes">
        <pc:chgData name="Van Cauwenberghe Mieke" userId="1ff566aa-2339-48f9-8380-f08a5e2e7b9a" providerId="ADAL" clId="{DBDEB582-6566-44D6-A816-D00DDACFA820}" dt="2024-02-26T10:51:12.582" v="0"/>
        <pc:sldMkLst>
          <pc:docMk/>
          <pc:sldMk cId="147455872" sldId="2145705910"/>
        </pc:sldMkLst>
      </pc:sldChg>
      <pc:sldChg chg="modNotes">
        <pc:chgData name="Van Cauwenberghe Mieke" userId="1ff566aa-2339-48f9-8380-f08a5e2e7b9a" providerId="ADAL" clId="{DBDEB582-6566-44D6-A816-D00DDACFA820}" dt="2024-02-26T10:51:12.582" v="0"/>
        <pc:sldMkLst>
          <pc:docMk/>
          <pc:sldMk cId="1297017935" sldId="2145705911"/>
        </pc:sldMkLst>
      </pc:sldChg>
      <pc:sldChg chg="modNotes">
        <pc:chgData name="Van Cauwenberghe Mieke" userId="1ff566aa-2339-48f9-8380-f08a5e2e7b9a" providerId="ADAL" clId="{DBDEB582-6566-44D6-A816-D00DDACFA820}" dt="2024-02-26T10:51:12.582" v="0"/>
        <pc:sldMkLst>
          <pc:docMk/>
          <pc:sldMk cId="545123824" sldId="2145705912"/>
        </pc:sldMkLst>
      </pc:sldChg>
      <pc:sldChg chg="modNotes">
        <pc:chgData name="Van Cauwenberghe Mieke" userId="1ff566aa-2339-48f9-8380-f08a5e2e7b9a" providerId="ADAL" clId="{DBDEB582-6566-44D6-A816-D00DDACFA820}" dt="2024-02-26T10:51:12.582" v="0"/>
        <pc:sldMkLst>
          <pc:docMk/>
          <pc:sldMk cId="840892978" sldId="2145705913"/>
        </pc:sldMkLst>
      </pc:sldChg>
      <pc:sldChg chg="modNotes">
        <pc:chgData name="Van Cauwenberghe Mieke" userId="1ff566aa-2339-48f9-8380-f08a5e2e7b9a" providerId="ADAL" clId="{DBDEB582-6566-44D6-A816-D00DDACFA820}" dt="2024-02-26T10:51:12.582" v="0"/>
        <pc:sldMkLst>
          <pc:docMk/>
          <pc:sldMk cId="2315645523" sldId="2145705914"/>
        </pc:sldMkLst>
      </pc:sldChg>
      <pc:sldChg chg="modNotes">
        <pc:chgData name="Van Cauwenberghe Mieke" userId="1ff566aa-2339-48f9-8380-f08a5e2e7b9a" providerId="ADAL" clId="{DBDEB582-6566-44D6-A816-D00DDACFA820}" dt="2024-02-26T10:51:12.582" v="0"/>
        <pc:sldMkLst>
          <pc:docMk/>
          <pc:sldMk cId="2906073403" sldId="2145705915"/>
        </pc:sldMkLst>
      </pc:sldChg>
      <pc:sldChg chg="modNotes">
        <pc:chgData name="Van Cauwenberghe Mieke" userId="1ff566aa-2339-48f9-8380-f08a5e2e7b9a" providerId="ADAL" clId="{DBDEB582-6566-44D6-A816-D00DDACFA820}" dt="2024-02-26T10:51:12.582" v="0"/>
        <pc:sldMkLst>
          <pc:docMk/>
          <pc:sldMk cId="0" sldId="2145705917"/>
        </pc:sldMkLst>
      </pc:sldChg>
      <pc:sldChg chg="modNotes">
        <pc:chgData name="Van Cauwenberghe Mieke" userId="1ff566aa-2339-48f9-8380-f08a5e2e7b9a" providerId="ADAL" clId="{DBDEB582-6566-44D6-A816-D00DDACFA820}" dt="2024-02-26T10:51:12.582" v="0"/>
        <pc:sldMkLst>
          <pc:docMk/>
          <pc:sldMk cId="0" sldId="2145705918"/>
        </pc:sldMkLst>
      </pc:sldChg>
      <pc:sldChg chg="modNotes">
        <pc:chgData name="Van Cauwenberghe Mieke" userId="1ff566aa-2339-48f9-8380-f08a5e2e7b9a" providerId="ADAL" clId="{DBDEB582-6566-44D6-A816-D00DDACFA820}" dt="2024-02-26T10:51:12.582" v="0"/>
        <pc:sldMkLst>
          <pc:docMk/>
          <pc:sldMk cId="0" sldId="2145705919"/>
        </pc:sldMkLst>
      </pc:sldChg>
      <pc:sldChg chg="modNotes">
        <pc:chgData name="Van Cauwenberghe Mieke" userId="1ff566aa-2339-48f9-8380-f08a5e2e7b9a" providerId="ADAL" clId="{DBDEB582-6566-44D6-A816-D00DDACFA820}" dt="2024-02-26T10:51:12.582" v="0"/>
        <pc:sldMkLst>
          <pc:docMk/>
          <pc:sldMk cId="0" sldId="2145705920"/>
        </pc:sldMkLst>
      </pc:sldChg>
      <pc:sldChg chg="modNotes">
        <pc:chgData name="Van Cauwenberghe Mieke" userId="1ff566aa-2339-48f9-8380-f08a5e2e7b9a" providerId="ADAL" clId="{DBDEB582-6566-44D6-A816-D00DDACFA820}" dt="2024-02-26T10:51:12.582" v="0"/>
        <pc:sldMkLst>
          <pc:docMk/>
          <pc:sldMk cId="0" sldId="2145705921"/>
        </pc:sldMkLst>
      </pc:sldChg>
      <pc:sldChg chg="modNotes">
        <pc:chgData name="Van Cauwenberghe Mieke" userId="1ff566aa-2339-48f9-8380-f08a5e2e7b9a" providerId="ADAL" clId="{DBDEB582-6566-44D6-A816-D00DDACFA820}" dt="2024-02-26T10:51:12.582" v="0"/>
        <pc:sldMkLst>
          <pc:docMk/>
          <pc:sldMk cId="0" sldId="2145705927"/>
        </pc:sldMkLst>
      </pc:sldChg>
      <pc:sldChg chg="modNotes">
        <pc:chgData name="Van Cauwenberghe Mieke" userId="1ff566aa-2339-48f9-8380-f08a5e2e7b9a" providerId="ADAL" clId="{DBDEB582-6566-44D6-A816-D00DDACFA820}" dt="2024-02-26T10:51:12.582" v="0"/>
        <pc:sldMkLst>
          <pc:docMk/>
          <pc:sldMk cId="3408052042" sldId="2145705934"/>
        </pc:sldMkLst>
      </pc:sldChg>
      <pc:sldChg chg="modNotes">
        <pc:chgData name="Van Cauwenberghe Mieke" userId="1ff566aa-2339-48f9-8380-f08a5e2e7b9a" providerId="ADAL" clId="{DBDEB582-6566-44D6-A816-D00DDACFA820}" dt="2024-02-26T10:51:12.582" v="0"/>
        <pc:sldMkLst>
          <pc:docMk/>
          <pc:sldMk cId="2054309415" sldId="2145705935"/>
        </pc:sldMkLst>
      </pc:sldChg>
    </pc:docChg>
  </pc:docChgLst>
  <pc:docChgLst>
    <pc:chgData name="Verbrugge Aline" userId="S::aline.verbrugge@vlaanderen.be::38e90b0a-c2da-403c-be89-d467f5b9de66" providerId="AD" clId="Web-{9593A0B8-C8A9-532A-F18C-71F235766EEF}"/>
    <pc:docChg chg="addSld delSld modSld sldOrd">
      <pc:chgData name="Verbrugge Aline" userId="S::aline.verbrugge@vlaanderen.be::38e90b0a-c2da-403c-be89-d467f5b9de66" providerId="AD" clId="Web-{9593A0B8-C8A9-532A-F18C-71F235766EEF}" dt="2024-08-20T09:42:16.444" v="128" actId="20577"/>
      <pc:docMkLst>
        <pc:docMk/>
      </pc:docMkLst>
      <pc:sldChg chg="modSp">
        <pc:chgData name="Verbrugge Aline" userId="S::aline.verbrugge@vlaanderen.be::38e90b0a-c2da-403c-be89-d467f5b9de66" providerId="AD" clId="Web-{9593A0B8-C8A9-532A-F18C-71F235766EEF}" dt="2024-08-20T09:11:41.016" v="37"/>
        <pc:sldMkLst>
          <pc:docMk/>
          <pc:sldMk cId="0" sldId="259"/>
        </pc:sldMkLst>
        <pc:graphicFrameChg chg="mod modGraphic">
          <ac:chgData name="Verbrugge Aline" userId="S::aline.verbrugge@vlaanderen.be::38e90b0a-c2da-403c-be89-d467f5b9de66" providerId="AD" clId="Web-{9593A0B8-C8A9-532A-F18C-71F235766EEF}" dt="2024-08-20T09:11:41.016" v="37"/>
          <ac:graphicFrameMkLst>
            <pc:docMk/>
            <pc:sldMk cId="0" sldId="259"/>
            <ac:graphicFrameMk id="3" creationId="{4D836983-4160-1DD8-9C4F-DA055A7BC9DC}"/>
          </ac:graphicFrameMkLst>
        </pc:graphicFrameChg>
      </pc:sldChg>
      <pc:sldChg chg="modSp">
        <pc:chgData name="Verbrugge Aline" userId="S::aline.verbrugge@vlaanderen.be::38e90b0a-c2da-403c-be89-d467f5b9de66" providerId="AD" clId="Web-{9593A0B8-C8A9-532A-F18C-71F235766EEF}" dt="2024-08-20T09:42:16.444" v="128" actId="20577"/>
        <pc:sldMkLst>
          <pc:docMk/>
          <pc:sldMk cId="0" sldId="314"/>
        </pc:sldMkLst>
        <pc:spChg chg="mod">
          <ac:chgData name="Verbrugge Aline" userId="S::aline.verbrugge@vlaanderen.be::38e90b0a-c2da-403c-be89-d467f5b9de66" providerId="AD" clId="Web-{9593A0B8-C8A9-532A-F18C-71F235766EEF}" dt="2024-08-20T09:42:16.444" v="128" actId="20577"/>
          <ac:spMkLst>
            <pc:docMk/>
            <pc:sldMk cId="0" sldId="314"/>
            <ac:spMk id="1613" creationId="{00000000-0000-0000-0000-000000000000}"/>
          </ac:spMkLst>
        </pc:spChg>
      </pc:sldChg>
      <pc:sldChg chg="del">
        <pc:chgData name="Verbrugge Aline" userId="S::aline.verbrugge@vlaanderen.be::38e90b0a-c2da-403c-be89-d467f5b9de66" providerId="AD" clId="Web-{9593A0B8-C8A9-532A-F18C-71F235766EEF}" dt="2024-08-20T09:31:10.533" v="38"/>
        <pc:sldMkLst>
          <pc:docMk/>
          <pc:sldMk cId="2315645523" sldId="2145705914"/>
        </pc:sldMkLst>
      </pc:sldChg>
      <pc:sldChg chg="del">
        <pc:chgData name="Verbrugge Aline" userId="S::aline.verbrugge@vlaanderen.be::38e90b0a-c2da-403c-be89-d467f5b9de66" providerId="AD" clId="Web-{9593A0B8-C8A9-532A-F18C-71F235766EEF}" dt="2024-08-20T09:31:13.080" v="39"/>
        <pc:sldMkLst>
          <pc:docMk/>
          <pc:sldMk cId="2906073403" sldId="2145705915"/>
        </pc:sldMkLst>
      </pc:sldChg>
      <pc:sldChg chg="del">
        <pc:chgData name="Verbrugge Aline" userId="S::aline.verbrugge@vlaanderen.be::38e90b0a-c2da-403c-be89-d467f5b9de66" providerId="AD" clId="Web-{9593A0B8-C8A9-532A-F18C-71F235766EEF}" dt="2024-08-20T09:31:14.018" v="40"/>
        <pc:sldMkLst>
          <pc:docMk/>
          <pc:sldMk cId="3178231949" sldId="2145705916"/>
        </pc:sldMkLst>
      </pc:sldChg>
      <pc:sldChg chg="del">
        <pc:chgData name="Verbrugge Aline" userId="S::aline.verbrugge@vlaanderen.be::38e90b0a-c2da-403c-be89-d467f5b9de66" providerId="AD" clId="Web-{9593A0B8-C8A9-532A-F18C-71F235766EEF}" dt="2024-08-20T09:31:16.955" v="44"/>
        <pc:sldMkLst>
          <pc:docMk/>
          <pc:sldMk cId="0" sldId="2145705917"/>
        </pc:sldMkLst>
      </pc:sldChg>
      <pc:sldChg chg="del">
        <pc:chgData name="Verbrugge Aline" userId="S::aline.verbrugge@vlaanderen.be::38e90b0a-c2da-403c-be89-d467f5b9de66" providerId="AD" clId="Web-{9593A0B8-C8A9-532A-F18C-71F235766EEF}" dt="2024-08-20T09:31:17.440" v="45"/>
        <pc:sldMkLst>
          <pc:docMk/>
          <pc:sldMk cId="0" sldId="2145705918"/>
        </pc:sldMkLst>
      </pc:sldChg>
      <pc:sldChg chg="del">
        <pc:chgData name="Verbrugge Aline" userId="S::aline.verbrugge@vlaanderen.be::38e90b0a-c2da-403c-be89-d467f5b9de66" providerId="AD" clId="Web-{9593A0B8-C8A9-532A-F18C-71F235766EEF}" dt="2024-08-20T09:31:17.674" v="46"/>
        <pc:sldMkLst>
          <pc:docMk/>
          <pc:sldMk cId="0" sldId="2145705919"/>
        </pc:sldMkLst>
      </pc:sldChg>
      <pc:sldChg chg="del">
        <pc:chgData name="Verbrugge Aline" userId="S::aline.verbrugge@vlaanderen.be::38e90b0a-c2da-403c-be89-d467f5b9de66" providerId="AD" clId="Web-{9593A0B8-C8A9-532A-F18C-71F235766EEF}" dt="2024-08-20T09:31:18.206" v="47"/>
        <pc:sldMkLst>
          <pc:docMk/>
          <pc:sldMk cId="0" sldId="2145705920"/>
        </pc:sldMkLst>
      </pc:sldChg>
      <pc:sldChg chg="del">
        <pc:chgData name="Verbrugge Aline" userId="S::aline.verbrugge@vlaanderen.be::38e90b0a-c2da-403c-be89-d467f5b9de66" providerId="AD" clId="Web-{9593A0B8-C8A9-532A-F18C-71F235766EEF}" dt="2024-08-20T09:31:15.284" v="42"/>
        <pc:sldMkLst>
          <pc:docMk/>
          <pc:sldMk cId="0" sldId="2145705921"/>
        </pc:sldMkLst>
      </pc:sldChg>
      <pc:sldChg chg="del">
        <pc:chgData name="Verbrugge Aline" userId="S::aline.verbrugge@vlaanderen.be::38e90b0a-c2da-403c-be89-d467f5b9de66" providerId="AD" clId="Web-{9593A0B8-C8A9-532A-F18C-71F235766EEF}" dt="2024-08-20T09:31:15.159" v="41"/>
        <pc:sldMkLst>
          <pc:docMk/>
          <pc:sldMk cId="0" sldId="2145705927"/>
        </pc:sldMkLst>
      </pc:sldChg>
      <pc:sldChg chg="ord">
        <pc:chgData name="Verbrugge Aline" userId="S::aline.verbrugge@vlaanderen.be::38e90b0a-c2da-403c-be89-d467f5b9de66" providerId="AD" clId="Web-{9593A0B8-C8A9-532A-F18C-71F235766EEF}" dt="2024-08-20T09:40:05.862" v="125"/>
        <pc:sldMkLst>
          <pc:docMk/>
          <pc:sldMk cId="824141977" sldId="2145705939"/>
        </pc:sldMkLst>
      </pc:sldChg>
      <pc:sldChg chg="del">
        <pc:chgData name="Verbrugge Aline" userId="S::aline.verbrugge@vlaanderen.be::38e90b0a-c2da-403c-be89-d467f5b9de66" providerId="AD" clId="Web-{9593A0B8-C8A9-532A-F18C-71F235766EEF}" dt="2024-08-20T09:31:15.565" v="43"/>
        <pc:sldMkLst>
          <pc:docMk/>
          <pc:sldMk cId="494245735" sldId="2145705943"/>
        </pc:sldMkLst>
      </pc:sldChg>
      <pc:sldChg chg="modSp">
        <pc:chgData name="Verbrugge Aline" userId="S::aline.verbrugge@vlaanderen.be::38e90b0a-c2da-403c-be89-d467f5b9de66" providerId="AD" clId="Web-{9593A0B8-C8A9-532A-F18C-71F235766EEF}" dt="2024-08-20T09:38:47.281" v="124"/>
        <pc:sldMkLst>
          <pc:docMk/>
          <pc:sldMk cId="1336319298" sldId="2145705947"/>
        </pc:sldMkLst>
        <pc:spChg chg="mod">
          <ac:chgData name="Verbrugge Aline" userId="S::aline.verbrugge@vlaanderen.be::38e90b0a-c2da-403c-be89-d467f5b9de66" providerId="AD" clId="Web-{9593A0B8-C8A9-532A-F18C-71F235766EEF}" dt="2024-08-20T09:38:47.281" v="124"/>
          <ac:spMkLst>
            <pc:docMk/>
            <pc:sldMk cId="1336319298" sldId="2145705947"/>
            <ac:spMk id="2" creationId="{A93A6279-5639-D9E0-D93D-440078683E01}"/>
          </ac:spMkLst>
        </pc:spChg>
        <pc:graphicFrameChg chg="mod modGraphic">
          <ac:chgData name="Verbrugge Aline" userId="S::aline.verbrugge@vlaanderen.be::38e90b0a-c2da-403c-be89-d467f5b9de66" providerId="AD" clId="Web-{9593A0B8-C8A9-532A-F18C-71F235766EEF}" dt="2024-08-20T09:38:39.719" v="123" actId="1076"/>
          <ac:graphicFrameMkLst>
            <pc:docMk/>
            <pc:sldMk cId="1336319298" sldId="2145705947"/>
            <ac:graphicFrameMk id="5" creationId="{F45FCCAC-50EB-0D2F-5D54-59FFB8062167}"/>
          </ac:graphicFrameMkLst>
        </pc:graphicFrameChg>
      </pc:sldChg>
      <pc:sldChg chg="modSp">
        <pc:chgData name="Verbrugge Aline" userId="S::aline.verbrugge@vlaanderen.be::38e90b0a-c2da-403c-be89-d467f5b9de66" providerId="AD" clId="Web-{9593A0B8-C8A9-532A-F18C-71F235766EEF}" dt="2024-08-20T09:36:50.262" v="112" actId="20577"/>
        <pc:sldMkLst>
          <pc:docMk/>
          <pc:sldMk cId="3184421775" sldId="2145705953"/>
        </pc:sldMkLst>
        <pc:spChg chg="mod">
          <ac:chgData name="Verbrugge Aline" userId="S::aline.verbrugge@vlaanderen.be::38e90b0a-c2da-403c-be89-d467f5b9de66" providerId="AD" clId="Web-{9593A0B8-C8A9-532A-F18C-71F235766EEF}" dt="2024-08-20T09:36:50.262" v="112" actId="20577"/>
          <ac:spMkLst>
            <pc:docMk/>
            <pc:sldMk cId="3184421775" sldId="2145705953"/>
            <ac:spMk id="683" creationId="{00000000-0000-0000-0000-000000000000}"/>
          </ac:spMkLst>
        </pc:spChg>
        <pc:spChg chg="mod">
          <ac:chgData name="Verbrugge Aline" userId="S::aline.verbrugge@vlaanderen.be::38e90b0a-c2da-403c-be89-d467f5b9de66" providerId="AD" clId="Web-{9593A0B8-C8A9-532A-F18C-71F235766EEF}" dt="2024-08-20T09:34:59.243" v="66" actId="20577"/>
          <ac:spMkLst>
            <pc:docMk/>
            <pc:sldMk cId="3184421775" sldId="2145705953"/>
            <ac:spMk id="684" creationId="{00000000-0000-0000-0000-000000000000}"/>
          </ac:spMkLst>
        </pc:spChg>
        <pc:spChg chg="mod">
          <ac:chgData name="Verbrugge Aline" userId="S::aline.verbrugge@vlaanderen.be::38e90b0a-c2da-403c-be89-d467f5b9de66" providerId="AD" clId="Web-{9593A0B8-C8A9-532A-F18C-71F235766EEF}" dt="2024-08-20T09:34:49.759" v="54" actId="20577"/>
          <ac:spMkLst>
            <pc:docMk/>
            <pc:sldMk cId="3184421775" sldId="2145705953"/>
            <ac:spMk id="685" creationId="{00000000-0000-0000-0000-000000000000}"/>
          </ac:spMkLst>
        </pc:spChg>
        <pc:spChg chg="mod">
          <ac:chgData name="Verbrugge Aline" userId="S::aline.verbrugge@vlaanderen.be::38e90b0a-c2da-403c-be89-d467f5b9de66" providerId="AD" clId="Web-{9593A0B8-C8A9-532A-F18C-71F235766EEF}" dt="2024-08-20T09:35:02.556" v="69" actId="20577"/>
          <ac:spMkLst>
            <pc:docMk/>
            <pc:sldMk cId="3184421775" sldId="2145705953"/>
            <ac:spMk id="698" creationId="{00000000-0000-0000-0000-000000000000}"/>
          </ac:spMkLst>
        </pc:spChg>
        <pc:spChg chg="mod">
          <ac:chgData name="Verbrugge Aline" userId="S::aline.verbrugge@vlaanderen.be::38e90b0a-c2da-403c-be89-d467f5b9de66" providerId="AD" clId="Web-{9593A0B8-C8A9-532A-F18C-71F235766EEF}" dt="2024-08-20T09:35:44.901" v="86" actId="14100"/>
          <ac:spMkLst>
            <pc:docMk/>
            <pc:sldMk cId="3184421775" sldId="2145705953"/>
            <ac:spMk id="699" creationId="{00000000-0000-0000-0000-000000000000}"/>
          </ac:spMkLst>
        </pc:spChg>
        <pc:spChg chg="mod">
          <ac:chgData name="Verbrugge Aline" userId="S::aline.verbrugge@vlaanderen.be::38e90b0a-c2da-403c-be89-d467f5b9de66" providerId="AD" clId="Web-{9593A0B8-C8A9-532A-F18C-71F235766EEF}" dt="2024-08-20T09:36:06.933" v="94" actId="20577"/>
          <ac:spMkLst>
            <pc:docMk/>
            <pc:sldMk cId="3184421775" sldId="2145705953"/>
            <ac:spMk id="702" creationId="{00000000-0000-0000-0000-000000000000}"/>
          </ac:spMkLst>
        </pc:spChg>
      </pc:sldChg>
      <pc:sldChg chg="add replId">
        <pc:chgData name="Verbrugge Aline" userId="S::aline.verbrugge@vlaanderen.be::38e90b0a-c2da-403c-be89-d467f5b9de66" providerId="AD" clId="Web-{9593A0B8-C8A9-532A-F18C-71F235766EEF}" dt="2024-08-20T09:42:10.897" v="126"/>
        <pc:sldMkLst>
          <pc:docMk/>
          <pc:sldMk cId="1931715053" sldId="2145705954"/>
        </pc:sldMkLst>
      </pc:sldChg>
    </pc:docChg>
  </pc:docChgLst>
  <pc:docChgLst>
    <pc:chgData name="Verbrugge Aline" userId="S::aline.verbrugge@vlaanderen.be::38e90b0a-c2da-403c-be89-d467f5b9de66" providerId="AD" clId="Web-{4006ED11-DFBD-163E-6E34-757A83253070}"/>
    <pc:docChg chg="delSld modSld sldOrd">
      <pc:chgData name="Verbrugge Aline" userId="S::aline.verbrugge@vlaanderen.be::38e90b0a-c2da-403c-be89-d467f5b9de66" providerId="AD" clId="Web-{4006ED11-DFBD-163E-6E34-757A83253070}" dt="2024-09-05T13:47:47.656" v="129" actId="20577"/>
      <pc:docMkLst>
        <pc:docMk/>
      </pc:docMkLst>
      <pc:sldChg chg="modSp">
        <pc:chgData name="Verbrugge Aline" userId="S::aline.verbrugge@vlaanderen.be::38e90b0a-c2da-403c-be89-d467f5b9de66" providerId="AD" clId="Web-{4006ED11-DFBD-163E-6E34-757A83253070}" dt="2024-09-05T09:17:23.587" v="49"/>
        <pc:sldMkLst>
          <pc:docMk/>
          <pc:sldMk cId="0" sldId="259"/>
        </pc:sldMkLst>
        <pc:graphicFrameChg chg="mod modGraphic">
          <ac:chgData name="Verbrugge Aline" userId="S::aline.verbrugge@vlaanderen.be::38e90b0a-c2da-403c-be89-d467f5b9de66" providerId="AD" clId="Web-{4006ED11-DFBD-163E-6E34-757A83253070}" dt="2024-09-05T09:17:23.587" v="49"/>
          <ac:graphicFrameMkLst>
            <pc:docMk/>
            <pc:sldMk cId="0" sldId="259"/>
            <ac:graphicFrameMk id="3" creationId="{4D836983-4160-1DD8-9C4F-DA055A7BC9DC}"/>
          </ac:graphicFrameMkLst>
        </pc:graphicFrameChg>
      </pc:sldChg>
      <pc:sldChg chg="modSp">
        <pc:chgData name="Verbrugge Aline" userId="S::aline.verbrugge@vlaanderen.be::38e90b0a-c2da-403c-be89-d467f5b9de66" providerId="AD" clId="Web-{4006ED11-DFBD-163E-6E34-757A83253070}" dt="2024-09-05T13:47:47.656" v="129" actId="20577"/>
        <pc:sldMkLst>
          <pc:docMk/>
          <pc:sldMk cId="0" sldId="306"/>
        </pc:sldMkLst>
        <pc:spChg chg="mod">
          <ac:chgData name="Verbrugge Aline" userId="S::aline.verbrugge@vlaanderen.be::38e90b0a-c2da-403c-be89-d467f5b9de66" providerId="AD" clId="Web-{4006ED11-DFBD-163E-6E34-757A83253070}" dt="2024-09-05T13:47:47.656" v="129" actId="20577"/>
          <ac:spMkLst>
            <pc:docMk/>
            <pc:sldMk cId="0" sldId="306"/>
            <ac:spMk id="746" creationId="{00000000-0000-0000-0000-000000000000}"/>
          </ac:spMkLst>
        </pc:spChg>
      </pc:sldChg>
      <pc:sldChg chg="addSp modSp">
        <pc:chgData name="Verbrugge Aline" userId="S::aline.verbrugge@vlaanderen.be::38e90b0a-c2da-403c-be89-d467f5b9de66" providerId="AD" clId="Web-{4006ED11-DFBD-163E-6E34-757A83253070}" dt="2024-09-05T13:46:40.482" v="112" actId="14100"/>
        <pc:sldMkLst>
          <pc:docMk/>
          <pc:sldMk cId="0" sldId="317"/>
        </pc:sldMkLst>
        <pc:spChg chg="add mod">
          <ac:chgData name="Verbrugge Aline" userId="S::aline.verbrugge@vlaanderen.be::38e90b0a-c2da-403c-be89-d467f5b9de66" providerId="AD" clId="Web-{4006ED11-DFBD-163E-6E34-757A83253070}" dt="2024-09-05T13:46:21.809" v="109" actId="14100"/>
          <ac:spMkLst>
            <pc:docMk/>
            <pc:sldMk cId="0" sldId="317"/>
            <ac:spMk id="2" creationId="{B8158FFC-61A8-0EFA-7A01-3EF8D2458B26}"/>
          </ac:spMkLst>
        </pc:spChg>
        <pc:spChg chg="add mod">
          <ac:chgData name="Verbrugge Aline" userId="S::aline.verbrugge@vlaanderen.be::38e90b0a-c2da-403c-be89-d467f5b9de66" providerId="AD" clId="Web-{4006ED11-DFBD-163E-6E34-757A83253070}" dt="2024-09-05T13:46:13.434" v="107" actId="14100"/>
          <ac:spMkLst>
            <pc:docMk/>
            <pc:sldMk cId="0" sldId="317"/>
            <ac:spMk id="3" creationId="{3676969F-2A91-D565-41DB-7504CABE49A0}"/>
          </ac:spMkLst>
        </pc:spChg>
        <pc:spChg chg="mod">
          <ac:chgData name="Verbrugge Aline" userId="S::aline.verbrugge@vlaanderen.be::38e90b0a-c2da-403c-be89-d467f5b9de66" providerId="AD" clId="Web-{4006ED11-DFBD-163E-6E34-757A83253070}" dt="2024-09-05T13:44:07.867" v="71" actId="14100"/>
          <ac:spMkLst>
            <pc:docMk/>
            <pc:sldMk cId="0" sldId="317"/>
            <ac:spMk id="1684" creationId="{00000000-0000-0000-0000-000000000000}"/>
          </ac:spMkLst>
        </pc:spChg>
        <pc:spChg chg="mod">
          <ac:chgData name="Verbrugge Aline" userId="S::aline.verbrugge@vlaanderen.be::38e90b0a-c2da-403c-be89-d467f5b9de66" providerId="AD" clId="Web-{4006ED11-DFBD-163E-6E34-757A83253070}" dt="2024-09-05T13:44:08.023" v="72" actId="1076"/>
          <ac:spMkLst>
            <pc:docMk/>
            <pc:sldMk cId="0" sldId="317"/>
            <ac:spMk id="1686" creationId="{00000000-0000-0000-0000-000000000000}"/>
          </ac:spMkLst>
        </pc:spChg>
        <pc:spChg chg="mod">
          <ac:chgData name="Verbrugge Aline" userId="S::aline.verbrugge@vlaanderen.be::38e90b0a-c2da-403c-be89-d467f5b9de66" providerId="AD" clId="Web-{4006ED11-DFBD-163E-6E34-757A83253070}" dt="2024-09-05T13:46:40.482" v="112" actId="14100"/>
          <ac:spMkLst>
            <pc:docMk/>
            <pc:sldMk cId="0" sldId="317"/>
            <ac:spMk id="1687" creationId="{00000000-0000-0000-0000-000000000000}"/>
          </ac:spMkLst>
        </pc:spChg>
        <pc:spChg chg="mod">
          <ac:chgData name="Verbrugge Aline" userId="S::aline.verbrugge@vlaanderen.be::38e90b0a-c2da-403c-be89-d467f5b9de66" providerId="AD" clId="Web-{4006ED11-DFBD-163E-6E34-757A83253070}" dt="2024-09-05T13:46:36.263" v="111" actId="1076"/>
          <ac:spMkLst>
            <pc:docMk/>
            <pc:sldMk cId="0" sldId="317"/>
            <ac:spMk id="1689" creationId="{00000000-0000-0000-0000-000000000000}"/>
          </ac:spMkLst>
        </pc:spChg>
      </pc:sldChg>
      <pc:sldChg chg="modSp">
        <pc:chgData name="Verbrugge Aline" userId="S::aline.verbrugge@vlaanderen.be::38e90b0a-c2da-403c-be89-d467f5b9de66" providerId="AD" clId="Web-{4006ED11-DFBD-163E-6E34-757A83253070}" dt="2024-09-05T10:50:02.939" v="67" actId="20577"/>
        <pc:sldMkLst>
          <pc:docMk/>
          <pc:sldMk cId="0" sldId="2145705889"/>
        </pc:sldMkLst>
        <pc:spChg chg="mod">
          <ac:chgData name="Verbrugge Aline" userId="S::aline.verbrugge@vlaanderen.be::38e90b0a-c2da-403c-be89-d467f5b9de66" providerId="AD" clId="Web-{4006ED11-DFBD-163E-6E34-757A83253070}" dt="2024-09-05T10:50:02.939" v="67" actId="20577"/>
          <ac:spMkLst>
            <pc:docMk/>
            <pc:sldMk cId="0" sldId="2145705889"/>
            <ac:spMk id="541" creationId="{00000000-0000-0000-0000-000000000000}"/>
          </ac:spMkLst>
        </pc:spChg>
      </pc:sldChg>
      <pc:sldChg chg="modSp">
        <pc:chgData name="Verbrugge Aline" userId="S::aline.verbrugge@vlaanderen.be::38e90b0a-c2da-403c-be89-d467f5b9de66" providerId="AD" clId="Web-{4006ED11-DFBD-163E-6E34-757A83253070}" dt="2024-09-05T10:50:07.783" v="68"/>
        <pc:sldMkLst>
          <pc:docMk/>
          <pc:sldMk cId="4001848492" sldId="2145705937"/>
        </pc:sldMkLst>
        <pc:spChg chg="mod">
          <ac:chgData name="Verbrugge Aline" userId="S::aline.verbrugge@vlaanderen.be::38e90b0a-c2da-403c-be89-d467f5b9de66" providerId="AD" clId="Web-{4006ED11-DFBD-163E-6E34-757A83253070}" dt="2024-09-05T10:50:07.783" v="68"/>
          <ac:spMkLst>
            <pc:docMk/>
            <pc:sldMk cId="4001848492" sldId="2145705937"/>
            <ac:spMk id="2" creationId="{46EEFC47-BD25-BB99-A440-726E38500080}"/>
          </ac:spMkLst>
        </pc:spChg>
      </pc:sldChg>
      <pc:sldChg chg="ord">
        <pc:chgData name="Verbrugge Aline" userId="S::aline.verbrugge@vlaanderen.be::38e90b0a-c2da-403c-be89-d467f5b9de66" providerId="AD" clId="Web-{4006ED11-DFBD-163E-6E34-757A83253070}" dt="2024-09-05T09:03:37.649" v="3"/>
        <pc:sldMkLst>
          <pc:docMk/>
          <pc:sldMk cId="2441881174" sldId="2145705944"/>
        </pc:sldMkLst>
      </pc:sldChg>
      <pc:sldChg chg="del ord">
        <pc:chgData name="Verbrugge Aline" userId="S::aline.verbrugge@vlaanderen.be::38e90b0a-c2da-403c-be89-d467f5b9de66" providerId="AD" clId="Web-{4006ED11-DFBD-163E-6E34-757A83253070}" dt="2024-09-05T11:36:56.008" v="69"/>
        <pc:sldMkLst>
          <pc:docMk/>
          <pc:sldMk cId="4066554509" sldId="2145705945"/>
        </pc:sldMkLst>
      </pc:sldChg>
      <pc:sldChg chg="del ord">
        <pc:chgData name="Verbrugge Aline" userId="S::aline.verbrugge@vlaanderen.be::38e90b0a-c2da-403c-be89-d467f5b9de66" providerId="AD" clId="Web-{4006ED11-DFBD-163E-6E34-757A83253070}" dt="2024-09-05T11:36:56.633" v="70"/>
        <pc:sldMkLst>
          <pc:docMk/>
          <pc:sldMk cId="2815356601" sldId="2145705946"/>
        </pc:sldMkLst>
      </pc:sldChg>
      <pc:sldChg chg="modSp ord">
        <pc:chgData name="Verbrugge Aline" userId="S::aline.verbrugge@vlaanderen.be::38e90b0a-c2da-403c-be89-d467f5b9de66" providerId="AD" clId="Web-{4006ED11-DFBD-163E-6E34-757A83253070}" dt="2024-09-05T10:49:53.877" v="65"/>
        <pc:sldMkLst>
          <pc:docMk/>
          <pc:sldMk cId="3184421775" sldId="2145705953"/>
        </pc:sldMkLst>
        <pc:spChg chg="mod">
          <ac:chgData name="Verbrugge Aline" userId="S::aline.verbrugge@vlaanderen.be::38e90b0a-c2da-403c-be89-d467f5b9de66" providerId="AD" clId="Web-{4006ED11-DFBD-163E-6E34-757A83253070}" dt="2024-09-05T10:49:53.877" v="65"/>
          <ac:spMkLst>
            <pc:docMk/>
            <pc:sldMk cId="3184421775" sldId="2145705953"/>
            <ac:spMk id="675" creationId="{00000000-0000-0000-0000-000000000000}"/>
          </ac:spMkLst>
        </pc:spChg>
      </pc:sldChg>
      <pc:sldChg chg="modSp">
        <pc:chgData name="Verbrugge Aline" userId="S::aline.verbrugge@vlaanderen.be::38e90b0a-c2da-403c-be89-d467f5b9de66" providerId="AD" clId="Web-{4006ED11-DFBD-163E-6E34-757A83253070}" dt="2024-09-05T10:49:44.408" v="64" actId="20577"/>
        <pc:sldMkLst>
          <pc:docMk/>
          <pc:sldMk cId="3588902915" sldId="2145705985"/>
        </pc:sldMkLst>
        <pc:spChg chg="mod">
          <ac:chgData name="Verbrugge Aline" userId="S::aline.verbrugge@vlaanderen.be::38e90b0a-c2da-403c-be89-d467f5b9de66" providerId="AD" clId="Web-{4006ED11-DFBD-163E-6E34-757A83253070}" dt="2024-09-05T10:49:44.408" v="64" actId="20577"/>
          <ac:spMkLst>
            <pc:docMk/>
            <pc:sldMk cId="3588902915" sldId="2145705985"/>
            <ac:spMk id="2" creationId="{BA2DB18E-488C-AF2D-15AC-C40A6E57A7FD}"/>
          </ac:spMkLst>
        </pc:spChg>
      </pc:sldChg>
      <pc:sldChg chg="modSp">
        <pc:chgData name="Verbrugge Aline" userId="S::aline.verbrugge@vlaanderen.be::38e90b0a-c2da-403c-be89-d467f5b9de66" providerId="AD" clId="Web-{4006ED11-DFBD-163E-6E34-757A83253070}" dt="2024-09-05T09:17:49.682" v="59" actId="20577"/>
        <pc:sldMkLst>
          <pc:docMk/>
          <pc:sldMk cId="901736891" sldId="2145705988"/>
        </pc:sldMkLst>
        <pc:spChg chg="mod">
          <ac:chgData name="Verbrugge Aline" userId="S::aline.verbrugge@vlaanderen.be::38e90b0a-c2da-403c-be89-d467f5b9de66" providerId="AD" clId="Web-{4006ED11-DFBD-163E-6E34-757A83253070}" dt="2024-09-05T09:17:49.682" v="59" actId="20577"/>
          <ac:spMkLst>
            <pc:docMk/>
            <pc:sldMk cId="901736891" sldId="2145705988"/>
            <ac:spMk id="2" creationId="{0246F49D-7F01-3639-34E1-280423BD4F0C}"/>
          </ac:spMkLst>
        </pc:spChg>
      </pc:sldChg>
      <pc:sldChg chg="modSp">
        <pc:chgData name="Verbrugge Aline" userId="S::aline.verbrugge@vlaanderen.be::38e90b0a-c2da-403c-be89-d467f5b9de66" providerId="AD" clId="Web-{4006ED11-DFBD-163E-6E34-757A83253070}" dt="2024-09-05T13:47:13.702" v="114" actId="20577"/>
        <pc:sldMkLst>
          <pc:docMk/>
          <pc:sldMk cId="3359974289" sldId="2145705992"/>
        </pc:sldMkLst>
        <pc:spChg chg="mod">
          <ac:chgData name="Verbrugge Aline" userId="S::aline.verbrugge@vlaanderen.be::38e90b0a-c2da-403c-be89-d467f5b9de66" providerId="AD" clId="Web-{4006ED11-DFBD-163E-6E34-757A83253070}" dt="2024-09-05T13:47:13.702" v="114" actId="20577"/>
          <ac:spMkLst>
            <pc:docMk/>
            <pc:sldMk cId="3359974289" sldId="2145705992"/>
            <ac:spMk id="746" creationId="{00000000-0000-0000-0000-000000000000}"/>
          </ac:spMkLst>
        </pc:spChg>
      </pc:sldChg>
    </pc:docChg>
  </pc:docChgLst>
  <pc:docChgLst>
    <pc:chgData name="Dassonneville Yaron" userId="S::yaron.dassonneville@vlaanderen.be::f00fbc3b-a7c3-459a-b6dd-9db3be5520da" providerId="AD" clId="Web-{BD99BF45-E609-34B4-E23D-0A464F053D9C}"/>
    <pc:docChg chg="addSld delSld modSld sldOrd">
      <pc:chgData name="Dassonneville Yaron" userId="S::yaron.dassonneville@vlaanderen.be::f00fbc3b-a7c3-459a-b6dd-9db3be5520da" providerId="AD" clId="Web-{BD99BF45-E609-34B4-E23D-0A464F053D9C}" dt="2024-08-20T09:38:18.340" v="100"/>
      <pc:docMkLst>
        <pc:docMk/>
      </pc:docMkLst>
      <pc:sldChg chg="modSp">
        <pc:chgData name="Dassonneville Yaron" userId="S::yaron.dassonneville@vlaanderen.be::f00fbc3b-a7c3-459a-b6dd-9db3be5520da" providerId="AD" clId="Web-{BD99BF45-E609-34B4-E23D-0A464F053D9C}" dt="2024-08-20T09:30:39.643" v="15"/>
        <pc:sldMkLst>
          <pc:docMk/>
          <pc:sldMk cId="0" sldId="259"/>
        </pc:sldMkLst>
        <pc:graphicFrameChg chg="mod modGraphic">
          <ac:chgData name="Dassonneville Yaron" userId="S::yaron.dassonneville@vlaanderen.be::f00fbc3b-a7c3-459a-b6dd-9db3be5520da" providerId="AD" clId="Web-{BD99BF45-E609-34B4-E23D-0A464F053D9C}" dt="2024-08-20T09:30:39.643" v="15"/>
          <ac:graphicFrameMkLst>
            <pc:docMk/>
            <pc:sldMk cId="0" sldId="259"/>
            <ac:graphicFrameMk id="3" creationId="{4D836983-4160-1DD8-9C4F-DA055A7BC9DC}"/>
          </ac:graphicFrameMkLst>
        </pc:graphicFrameChg>
      </pc:sldChg>
      <pc:sldChg chg="del">
        <pc:chgData name="Dassonneville Yaron" userId="S::yaron.dassonneville@vlaanderen.be::f00fbc3b-a7c3-459a-b6dd-9db3be5520da" providerId="AD" clId="Web-{BD99BF45-E609-34B4-E23D-0A464F053D9C}" dt="2024-08-20T09:32:12.879" v="24"/>
        <pc:sldMkLst>
          <pc:docMk/>
          <pc:sldMk cId="0" sldId="271"/>
        </pc:sldMkLst>
      </pc:sldChg>
      <pc:sldChg chg="del">
        <pc:chgData name="Dassonneville Yaron" userId="S::yaron.dassonneville@vlaanderen.be::f00fbc3b-a7c3-459a-b6dd-9db3be5520da" providerId="AD" clId="Web-{BD99BF45-E609-34B4-E23D-0A464F053D9C}" dt="2024-08-20T09:38:18.340" v="100"/>
        <pc:sldMkLst>
          <pc:docMk/>
          <pc:sldMk cId="635683179" sldId="330"/>
        </pc:sldMkLst>
      </pc:sldChg>
      <pc:sldChg chg="add ord">
        <pc:chgData name="Dassonneville Yaron" userId="S::yaron.dassonneville@vlaanderen.be::f00fbc3b-a7c3-459a-b6dd-9db3be5520da" providerId="AD" clId="Web-{BD99BF45-E609-34B4-E23D-0A464F053D9C}" dt="2024-08-20T09:32:01.332" v="21"/>
        <pc:sldMkLst>
          <pc:docMk/>
          <pc:sldMk cId="2979884504" sldId="2145705948"/>
        </pc:sldMkLst>
      </pc:sldChg>
      <pc:sldChg chg="add ord">
        <pc:chgData name="Dassonneville Yaron" userId="S::yaron.dassonneville@vlaanderen.be::f00fbc3b-a7c3-459a-b6dd-9db3be5520da" providerId="AD" clId="Web-{BD99BF45-E609-34B4-E23D-0A464F053D9C}" dt="2024-08-20T09:32:18.286" v="26"/>
        <pc:sldMkLst>
          <pc:docMk/>
          <pc:sldMk cId="3732168102" sldId="2145705949"/>
        </pc:sldMkLst>
      </pc:sldChg>
      <pc:sldChg chg="add del">
        <pc:chgData name="Dassonneville Yaron" userId="S::yaron.dassonneville@vlaanderen.be::f00fbc3b-a7c3-459a-b6dd-9db3be5520da" providerId="AD" clId="Web-{BD99BF45-E609-34B4-E23D-0A464F053D9C}" dt="2024-08-20T09:32:16.051" v="25"/>
        <pc:sldMkLst>
          <pc:docMk/>
          <pc:sldMk cId="4101262501" sldId="2145705950"/>
        </pc:sldMkLst>
      </pc:sldChg>
      <pc:sldChg chg="add del">
        <pc:chgData name="Dassonneville Yaron" userId="S::yaron.dassonneville@vlaanderen.be::f00fbc3b-a7c3-459a-b6dd-9db3be5520da" providerId="AD" clId="Web-{BD99BF45-E609-34B4-E23D-0A464F053D9C}" dt="2024-08-20T09:32:04.723" v="22"/>
        <pc:sldMkLst>
          <pc:docMk/>
          <pc:sldMk cId="108536289" sldId="2145705951"/>
        </pc:sldMkLst>
      </pc:sldChg>
      <pc:sldChg chg="add ord">
        <pc:chgData name="Dassonneville Yaron" userId="S::yaron.dassonneville@vlaanderen.be::f00fbc3b-a7c3-459a-b6dd-9db3be5520da" providerId="AD" clId="Web-{BD99BF45-E609-34B4-E23D-0A464F053D9C}" dt="2024-08-20T09:32:11.129" v="23"/>
        <pc:sldMkLst>
          <pc:docMk/>
          <pc:sldMk cId="4032960676" sldId="2145705952"/>
        </pc:sldMkLst>
      </pc:sldChg>
      <pc:sldChg chg="delSp modSp add">
        <pc:chgData name="Dassonneville Yaron" userId="S::yaron.dassonneville@vlaanderen.be::f00fbc3b-a7c3-459a-b6dd-9db3be5520da" providerId="AD" clId="Web-{BD99BF45-E609-34B4-E23D-0A464F053D9C}" dt="2024-08-20T09:37:51.199" v="99" actId="14100"/>
        <pc:sldMkLst>
          <pc:docMk/>
          <pc:sldMk cId="3184421775" sldId="2145705953"/>
        </pc:sldMkLst>
        <pc:spChg chg="del">
          <ac:chgData name="Dassonneville Yaron" userId="S::yaron.dassonneville@vlaanderen.be::f00fbc3b-a7c3-459a-b6dd-9db3be5520da" providerId="AD" clId="Web-{BD99BF45-E609-34B4-E23D-0A464F053D9C}" dt="2024-08-20T09:34:15.507" v="28"/>
          <ac:spMkLst>
            <pc:docMk/>
            <pc:sldMk cId="3184421775" sldId="2145705953"/>
            <ac:spMk id="676" creationId="{00000000-0000-0000-0000-000000000000}"/>
          </ac:spMkLst>
        </pc:spChg>
        <pc:spChg chg="mod">
          <ac:chgData name="Dassonneville Yaron" userId="S::yaron.dassonneville@vlaanderen.be::f00fbc3b-a7c3-459a-b6dd-9db3be5520da" providerId="AD" clId="Web-{BD99BF45-E609-34B4-E23D-0A464F053D9C}" dt="2024-08-20T09:36:21.682" v="91" actId="20577"/>
          <ac:spMkLst>
            <pc:docMk/>
            <pc:sldMk cId="3184421775" sldId="2145705953"/>
            <ac:spMk id="686" creationId="{00000000-0000-0000-0000-000000000000}"/>
          </ac:spMkLst>
        </pc:spChg>
        <pc:spChg chg="mod">
          <ac:chgData name="Dassonneville Yaron" userId="S::yaron.dassonneville@vlaanderen.be::f00fbc3b-a7c3-459a-b6dd-9db3be5520da" providerId="AD" clId="Web-{BD99BF45-E609-34B4-E23D-0A464F053D9C}" dt="2024-08-20T09:34:43.570" v="33" actId="20577"/>
          <ac:spMkLst>
            <pc:docMk/>
            <pc:sldMk cId="3184421775" sldId="2145705953"/>
            <ac:spMk id="687" creationId="{00000000-0000-0000-0000-000000000000}"/>
          </ac:spMkLst>
        </pc:spChg>
        <pc:spChg chg="mod">
          <ac:chgData name="Dassonneville Yaron" userId="S::yaron.dassonneville@vlaanderen.be::f00fbc3b-a7c3-459a-b6dd-9db3be5520da" providerId="AD" clId="Web-{BD99BF45-E609-34B4-E23D-0A464F053D9C}" dt="2024-08-20T09:37:51.199" v="99" actId="14100"/>
          <ac:spMkLst>
            <pc:docMk/>
            <pc:sldMk cId="3184421775" sldId="2145705953"/>
            <ac:spMk id="698" creationId="{00000000-0000-0000-0000-000000000000}"/>
          </ac:spMkLst>
        </pc:spChg>
        <pc:spChg chg="mod">
          <ac:chgData name="Dassonneville Yaron" userId="S::yaron.dassonneville@vlaanderen.be::f00fbc3b-a7c3-459a-b6dd-9db3be5520da" providerId="AD" clId="Web-{BD99BF45-E609-34B4-E23D-0A464F053D9C}" dt="2024-08-20T09:35:19.196" v="51" actId="20577"/>
          <ac:spMkLst>
            <pc:docMk/>
            <pc:sldMk cId="3184421775" sldId="2145705953"/>
            <ac:spMk id="699" creationId="{00000000-0000-0000-0000-000000000000}"/>
          </ac:spMkLst>
        </pc:spChg>
        <pc:spChg chg="mod">
          <ac:chgData name="Dassonneville Yaron" userId="S::yaron.dassonneville@vlaanderen.be::f00fbc3b-a7c3-459a-b6dd-9db3be5520da" providerId="AD" clId="Web-{BD99BF45-E609-34B4-E23D-0A464F053D9C}" dt="2024-08-20T09:35:30.915" v="53" actId="20577"/>
          <ac:spMkLst>
            <pc:docMk/>
            <pc:sldMk cId="3184421775" sldId="2145705953"/>
            <ac:spMk id="700" creationId="{00000000-0000-0000-0000-000000000000}"/>
          </ac:spMkLst>
        </pc:spChg>
        <pc:spChg chg="mod">
          <ac:chgData name="Dassonneville Yaron" userId="S::yaron.dassonneville@vlaanderen.be::f00fbc3b-a7c3-459a-b6dd-9db3be5520da" providerId="AD" clId="Web-{BD99BF45-E609-34B4-E23D-0A464F053D9C}" dt="2024-08-20T09:35:48.837" v="75" actId="20577"/>
          <ac:spMkLst>
            <pc:docMk/>
            <pc:sldMk cId="3184421775" sldId="2145705953"/>
            <ac:spMk id="701" creationId="{00000000-0000-0000-0000-000000000000}"/>
          </ac:spMkLst>
        </pc:spChg>
        <pc:spChg chg="del">
          <ac:chgData name="Dassonneville Yaron" userId="S::yaron.dassonneville@vlaanderen.be::f00fbc3b-a7c3-459a-b6dd-9db3be5520da" providerId="AD" clId="Web-{BD99BF45-E609-34B4-E23D-0A464F053D9C}" dt="2024-08-20T09:34:17.320" v="29"/>
          <ac:spMkLst>
            <pc:docMk/>
            <pc:sldMk cId="3184421775" sldId="2145705953"/>
            <ac:spMk id="704" creationId="{00000000-0000-0000-0000-000000000000}"/>
          </ac:spMkLst>
        </pc:spChg>
      </pc:sldChg>
      <pc:sldMasterChg chg="addSldLayout">
        <pc:chgData name="Dassonneville Yaron" userId="S::yaron.dassonneville@vlaanderen.be::f00fbc3b-a7c3-459a-b6dd-9db3be5520da" providerId="AD" clId="Web-{BD99BF45-E609-34B4-E23D-0A464F053D9C}" dt="2024-08-20T09:34:09.757" v="27"/>
        <pc:sldMasterMkLst>
          <pc:docMk/>
          <pc:sldMasterMk cId="2358124496" sldId="2147483660"/>
        </pc:sldMasterMkLst>
        <pc:sldLayoutChg chg="add replId">
          <pc:chgData name="Dassonneville Yaron" userId="S::yaron.dassonneville@vlaanderen.be::f00fbc3b-a7c3-459a-b6dd-9db3be5520da" providerId="AD" clId="Web-{BD99BF45-E609-34B4-E23D-0A464F053D9C}" dt="2024-08-20T09:34:09.757" v="27"/>
          <pc:sldLayoutMkLst>
            <pc:docMk/>
            <pc:sldMasterMk cId="2358124496" sldId="2147483660"/>
            <pc:sldLayoutMk cId="2320786904" sldId="2147483703"/>
          </pc:sldLayoutMkLst>
        </pc:sldLayoutChg>
      </pc:sldMasterChg>
    </pc:docChg>
  </pc:docChgLst>
  <pc:docChgLst>
    <pc:chgData name="Renders Laurien" userId="b1fe827e-203c-4d6c-84c0-320bb16542ac" providerId="ADAL" clId="{7CB2AEDF-9ACB-458E-9D0E-5EEAE900E24E}"/>
    <pc:docChg chg="undo custSel addSld delSld modSld sldOrd">
      <pc:chgData name="Renders Laurien" userId="b1fe827e-203c-4d6c-84c0-320bb16542ac" providerId="ADAL" clId="{7CB2AEDF-9ACB-458E-9D0E-5EEAE900E24E}" dt="2024-02-26T11:32:55.917" v="377" actId="729"/>
      <pc:docMkLst>
        <pc:docMk/>
      </pc:docMkLst>
      <pc:sldChg chg="ord">
        <pc:chgData name="Renders Laurien" userId="b1fe827e-203c-4d6c-84c0-320bb16542ac" providerId="ADAL" clId="{7CB2AEDF-9ACB-458E-9D0E-5EEAE900E24E}" dt="2024-02-20T15:13:24.357" v="0" actId="20578"/>
        <pc:sldMkLst>
          <pc:docMk/>
          <pc:sldMk cId="0" sldId="262"/>
        </pc:sldMkLst>
      </pc:sldChg>
      <pc:sldChg chg="add del">
        <pc:chgData name="Renders Laurien" userId="b1fe827e-203c-4d6c-84c0-320bb16542ac" providerId="ADAL" clId="{7CB2AEDF-9ACB-458E-9D0E-5EEAE900E24E}" dt="2024-02-20T15:13:29.918" v="3"/>
        <pc:sldMkLst>
          <pc:docMk/>
          <pc:sldMk cId="573773102" sldId="266"/>
        </pc:sldMkLst>
      </pc:sldChg>
      <pc:sldChg chg="add del">
        <pc:chgData name="Renders Laurien" userId="b1fe827e-203c-4d6c-84c0-320bb16542ac" providerId="ADAL" clId="{7CB2AEDF-9ACB-458E-9D0E-5EEAE900E24E}" dt="2024-02-20T15:13:29.918" v="3"/>
        <pc:sldMkLst>
          <pc:docMk/>
          <pc:sldMk cId="3560970135" sldId="285"/>
        </pc:sldMkLst>
      </pc:sldChg>
      <pc:sldChg chg="addSp delSp mod">
        <pc:chgData name="Renders Laurien" userId="b1fe827e-203c-4d6c-84c0-320bb16542ac" providerId="ADAL" clId="{7CB2AEDF-9ACB-458E-9D0E-5EEAE900E24E}" dt="2024-02-26T11:32:28.884" v="373" actId="22"/>
        <pc:sldMkLst>
          <pc:docMk/>
          <pc:sldMk cId="3673958356" sldId="288"/>
        </pc:sldMkLst>
        <pc:spChg chg="add del">
          <ac:chgData name="Renders Laurien" userId="b1fe827e-203c-4d6c-84c0-320bb16542ac" providerId="ADAL" clId="{7CB2AEDF-9ACB-458E-9D0E-5EEAE900E24E}" dt="2024-02-26T11:32:28.884" v="373" actId="22"/>
          <ac:spMkLst>
            <pc:docMk/>
            <pc:sldMk cId="3673958356" sldId="288"/>
            <ac:spMk id="4" creationId="{71230570-E3AC-0F23-8FAB-009667AA18F8}"/>
          </ac:spMkLst>
        </pc:spChg>
      </pc:sldChg>
      <pc:sldChg chg="add del">
        <pc:chgData name="Renders Laurien" userId="b1fe827e-203c-4d6c-84c0-320bb16542ac" providerId="ADAL" clId="{7CB2AEDF-9ACB-458E-9D0E-5EEAE900E24E}" dt="2024-02-20T15:13:29.918" v="3"/>
        <pc:sldMkLst>
          <pc:docMk/>
          <pc:sldMk cId="1054711373" sldId="292"/>
        </pc:sldMkLst>
      </pc:sldChg>
      <pc:sldChg chg="modSp mod delCm modCm">
        <pc:chgData name="Renders Laurien" userId="b1fe827e-203c-4d6c-84c0-320bb16542ac" providerId="ADAL" clId="{7CB2AEDF-9ACB-458E-9D0E-5EEAE900E24E}" dt="2024-02-26T09:55:49.784" v="104" actId="13926"/>
        <pc:sldMkLst>
          <pc:docMk/>
          <pc:sldMk cId="0" sldId="302"/>
        </pc:sldMkLst>
        <pc:spChg chg="mod">
          <ac:chgData name="Renders Laurien" userId="b1fe827e-203c-4d6c-84c0-320bb16542ac" providerId="ADAL" clId="{7CB2AEDF-9ACB-458E-9D0E-5EEAE900E24E}" dt="2024-02-26T09:55:49.784" v="104" actId="13926"/>
          <ac:spMkLst>
            <pc:docMk/>
            <pc:sldMk cId="0" sldId="302"/>
            <ac:spMk id="1535" creationId="{00000000-0000-0000-0000-000000000000}"/>
          </ac:spMkLst>
        </pc:spChg>
      </pc:sldChg>
      <pc:sldChg chg="del">
        <pc:chgData name="Renders Laurien" userId="b1fe827e-203c-4d6c-84c0-320bb16542ac" providerId="ADAL" clId="{7CB2AEDF-9ACB-458E-9D0E-5EEAE900E24E}" dt="2024-02-23T11:40:33.354" v="6" actId="47"/>
        <pc:sldMkLst>
          <pc:docMk/>
          <pc:sldMk cId="0" sldId="304"/>
        </pc:sldMkLst>
      </pc:sldChg>
      <pc:sldChg chg="del">
        <pc:chgData name="Renders Laurien" userId="b1fe827e-203c-4d6c-84c0-320bb16542ac" providerId="ADAL" clId="{7CB2AEDF-9ACB-458E-9D0E-5EEAE900E24E}" dt="2024-02-23T11:40:05.804" v="5" actId="47"/>
        <pc:sldMkLst>
          <pc:docMk/>
          <pc:sldMk cId="1543022515" sldId="321"/>
        </pc:sldMkLst>
      </pc:sldChg>
      <pc:sldChg chg="del">
        <pc:chgData name="Renders Laurien" userId="b1fe827e-203c-4d6c-84c0-320bb16542ac" providerId="ADAL" clId="{7CB2AEDF-9ACB-458E-9D0E-5EEAE900E24E}" dt="2024-02-23T11:40:01.950" v="4" actId="47"/>
        <pc:sldMkLst>
          <pc:docMk/>
          <pc:sldMk cId="3550521668" sldId="326"/>
        </pc:sldMkLst>
      </pc:sldChg>
      <pc:sldChg chg="del">
        <pc:chgData name="Renders Laurien" userId="b1fe827e-203c-4d6c-84c0-320bb16542ac" providerId="ADAL" clId="{7CB2AEDF-9ACB-458E-9D0E-5EEAE900E24E}" dt="2024-02-23T11:40:01.950" v="4" actId="47"/>
        <pc:sldMkLst>
          <pc:docMk/>
          <pc:sldMk cId="1505611334" sldId="328"/>
        </pc:sldMkLst>
      </pc:sldChg>
      <pc:sldChg chg="modSp mod">
        <pc:chgData name="Renders Laurien" userId="b1fe827e-203c-4d6c-84c0-320bb16542ac" providerId="ADAL" clId="{7CB2AEDF-9ACB-458E-9D0E-5EEAE900E24E}" dt="2024-02-26T09:56:18.772" v="157" actId="20577"/>
        <pc:sldMkLst>
          <pc:docMk/>
          <pc:sldMk cId="722892673" sldId="329"/>
        </pc:sldMkLst>
        <pc:spChg chg="mod">
          <ac:chgData name="Renders Laurien" userId="b1fe827e-203c-4d6c-84c0-320bb16542ac" providerId="ADAL" clId="{7CB2AEDF-9ACB-458E-9D0E-5EEAE900E24E}" dt="2024-02-26T09:56:18.772" v="157" actId="20577"/>
          <ac:spMkLst>
            <pc:docMk/>
            <pc:sldMk cId="722892673" sldId="329"/>
            <ac:spMk id="3" creationId="{FF64EFFB-BA2D-179B-1BD3-F3E830C751E9}"/>
          </ac:spMkLst>
        </pc:spChg>
      </pc:sldChg>
      <pc:sldChg chg="addSp delSp modSp mod">
        <pc:chgData name="Renders Laurien" userId="b1fe827e-203c-4d6c-84c0-320bb16542ac" providerId="ADAL" clId="{7CB2AEDF-9ACB-458E-9D0E-5EEAE900E24E}" dt="2024-02-26T10:30:09.057" v="223" actId="1076"/>
        <pc:sldMkLst>
          <pc:docMk/>
          <pc:sldMk cId="635683179" sldId="330"/>
        </pc:sldMkLst>
        <pc:graphicFrameChg chg="add mod modGraphic">
          <ac:chgData name="Renders Laurien" userId="b1fe827e-203c-4d6c-84c0-320bb16542ac" providerId="ADAL" clId="{7CB2AEDF-9ACB-458E-9D0E-5EEAE900E24E}" dt="2024-02-26T10:30:09.057" v="223" actId="1076"/>
          <ac:graphicFrameMkLst>
            <pc:docMk/>
            <pc:sldMk cId="635683179" sldId="330"/>
            <ac:graphicFrameMk id="3" creationId="{7232FEA8-A022-E3DE-0D8E-B4434634881F}"/>
          </ac:graphicFrameMkLst>
        </pc:graphicFrameChg>
        <pc:graphicFrameChg chg="del">
          <ac:chgData name="Renders Laurien" userId="b1fe827e-203c-4d6c-84c0-320bb16542ac" providerId="ADAL" clId="{7CB2AEDF-9ACB-458E-9D0E-5EEAE900E24E}" dt="2024-02-26T10:28:47.136" v="212" actId="478"/>
          <ac:graphicFrameMkLst>
            <pc:docMk/>
            <pc:sldMk cId="635683179" sldId="330"/>
            <ac:graphicFrameMk id="5" creationId="{1A851699-99D0-28AB-845A-1602CB490673}"/>
          </ac:graphicFrameMkLst>
        </pc:graphicFrameChg>
      </pc:sldChg>
      <pc:sldChg chg="add mod modShow">
        <pc:chgData name="Renders Laurien" userId="b1fe827e-203c-4d6c-84c0-320bb16542ac" providerId="ADAL" clId="{7CB2AEDF-9ACB-458E-9D0E-5EEAE900E24E}" dt="2024-02-26T11:32:55.917" v="377" actId="729"/>
        <pc:sldMkLst>
          <pc:docMk/>
          <pc:sldMk cId="607243180" sldId="2090649745"/>
        </pc:sldMkLst>
      </pc:sldChg>
      <pc:sldChg chg="add del">
        <pc:chgData name="Renders Laurien" userId="b1fe827e-203c-4d6c-84c0-320bb16542ac" providerId="ADAL" clId="{7CB2AEDF-9ACB-458E-9D0E-5EEAE900E24E}" dt="2024-02-26T11:32:37.958" v="375" actId="2696"/>
        <pc:sldMkLst>
          <pc:docMk/>
          <pc:sldMk cId="3940252757" sldId="2090649745"/>
        </pc:sldMkLst>
      </pc:sldChg>
      <pc:sldChg chg="add mod modShow">
        <pc:chgData name="Renders Laurien" userId="b1fe827e-203c-4d6c-84c0-320bb16542ac" providerId="ADAL" clId="{7CB2AEDF-9ACB-458E-9D0E-5EEAE900E24E}" dt="2024-02-26T11:32:55.917" v="377" actId="729"/>
        <pc:sldMkLst>
          <pc:docMk/>
          <pc:sldMk cId="517991322" sldId="2090649746"/>
        </pc:sldMkLst>
      </pc:sldChg>
      <pc:sldChg chg="add del">
        <pc:chgData name="Renders Laurien" userId="b1fe827e-203c-4d6c-84c0-320bb16542ac" providerId="ADAL" clId="{7CB2AEDF-9ACB-458E-9D0E-5EEAE900E24E}" dt="2024-02-26T11:32:37.958" v="375" actId="2696"/>
        <pc:sldMkLst>
          <pc:docMk/>
          <pc:sldMk cId="694760368" sldId="2090649746"/>
        </pc:sldMkLst>
      </pc:sldChg>
      <pc:sldChg chg="add del">
        <pc:chgData name="Renders Laurien" userId="b1fe827e-203c-4d6c-84c0-320bb16542ac" providerId="ADAL" clId="{7CB2AEDF-9ACB-458E-9D0E-5EEAE900E24E}" dt="2024-02-26T11:32:37.958" v="375" actId="2696"/>
        <pc:sldMkLst>
          <pc:docMk/>
          <pc:sldMk cId="127520720" sldId="2090649747"/>
        </pc:sldMkLst>
      </pc:sldChg>
      <pc:sldChg chg="add mod modShow">
        <pc:chgData name="Renders Laurien" userId="b1fe827e-203c-4d6c-84c0-320bb16542ac" providerId="ADAL" clId="{7CB2AEDF-9ACB-458E-9D0E-5EEAE900E24E}" dt="2024-02-26T11:32:55.917" v="377" actId="729"/>
        <pc:sldMkLst>
          <pc:docMk/>
          <pc:sldMk cId="678276153" sldId="2090649747"/>
        </pc:sldMkLst>
      </pc:sldChg>
      <pc:sldChg chg="add del">
        <pc:chgData name="Renders Laurien" userId="b1fe827e-203c-4d6c-84c0-320bb16542ac" providerId="ADAL" clId="{7CB2AEDF-9ACB-458E-9D0E-5EEAE900E24E}" dt="2024-02-26T11:32:37.958" v="375" actId="2696"/>
        <pc:sldMkLst>
          <pc:docMk/>
          <pc:sldMk cId="1794236249" sldId="2090649748"/>
        </pc:sldMkLst>
      </pc:sldChg>
      <pc:sldChg chg="add mod modShow">
        <pc:chgData name="Renders Laurien" userId="b1fe827e-203c-4d6c-84c0-320bb16542ac" providerId="ADAL" clId="{7CB2AEDF-9ACB-458E-9D0E-5EEAE900E24E}" dt="2024-02-26T11:32:55.917" v="377" actId="729"/>
        <pc:sldMkLst>
          <pc:docMk/>
          <pc:sldMk cId="1859297329" sldId="2090649748"/>
        </pc:sldMkLst>
      </pc:sldChg>
      <pc:sldChg chg="add del">
        <pc:chgData name="Renders Laurien" userId="b1fe827e-203c-4d6c-84c0-320bb16542ac" providerId="ADAL" clId="{7CB2AEDF-9ACB-458E-9D0E-5EEAE900E24E}" dt="2024-02-26T11:32:37.958" v="375" actId="2696"/>
        <pc:sldMkLst>
          <pc:docMk/>
          <pc:sldMk cId="2958733765" sldId="2090649750"/>
        </pc:sldMkLst>
      </pc:sldChg>
      <pc:sldChg chg="add mod modShow">
        <pc:chgData name="Renders Laurien" userId="b1fe827e-203c-4d6c-84c0-320bb16542ac" providerId="ADAL" clId="{7CB2AEDF-9ACB-458E-9D0E-5EEAE900E24E}" dt="2024-02-26T11:32:55.917" v="377" actId="729"/>
        <pc:sldMkLst>
          <pc:docMk/>
          <pc:sldMk cId="3751390055" sldId="2090649750"/>
        </pc:sldMkLst>
      </pc:sldChg>
      <pc:sldChg chg="del">
        <pc:chgData name="Renders Laurien" userId="b1fe827e-203c-4d6c-84c0-320bb16542ac" providerId="ADAL" clId="{7CB2AEDF-9ACB-458E-9D0E-5EEAE900E24E}" dt="2024-02-23T11:40:01.950" v="4" actId="47"/>
        <pc:sldMkLst>
          <pc:docMk/>
          <pc:sldMk cId="3283899525" sldId="2145705891"/>
        </pc:sldMkLst>
      </pc:sldChg>
      <pc:sldChg chg="addSp delSp modSp mod delCm">
        <pc:chgData name="Renders Laurien" userId="b1fe827e-203c-4d6c-84c0-320bb16542ac" providerId="ADAL" clId="{7CB2AEDF-9ACB-458E-9D0E-5EEAE900E24E}" dt="2024-02-26T10:31:10.125" v="231" actId="1076"/>
        <pc:sldMkLst>
          <pc:docMk/>
          <pc:sldMk cId="871623660" sldId="2145705893"/>
        </pc:sldMkLst>
        <pc:spChg chg="add mod">
          <ac:chgData name="Renders Laurien" userId="b1fe827e-203c-4d6c-84c0-320bb16542ac" providerId="ADAL" clId="{7CB2AEDF-9ACB-458E-9D0E-5EEAE900E24E}" dt="2024-02-26T10:31:10.125" v="231" actId="1076"/>
          <ac:spMkLst>
            <pc:docMk/>
            <pc:sldMk cId="871623660" sldId="2145705893"/>
            <ac:spMk id="3" creationId="{FBE181A7-656A-431D-F963-7982B010800B}"/>
          </ac:spMkLst>
        </pc:spChg>
        <pc:spChg chg="add mod">
          <ac:chgData name="Renders Laurien" userId="b1fe827e-203c-4d6c-84c0-320bb16542ac" providerId="ADAL" clId="{7CB2AEDF-9ACB-458E-9D0E-5EEAE900E24E}" dt="2024-02-26T10:28:21.776" v="209" actId="1076"/>
          <ac:spMkLst>
            <pc:docMk/>
            <pc:sldMk cId="871623660" sldId="2145705893"/>
            <ac:spMk id="5" creationId="{F782EF12-04F6-0B0B-8CF0-F28F87B20727}"/>
          </ac:spMkLst>
        </pc:spChg>
        <pc:graphicFrameChg chg="del mod modGraphic">
          <ac:chgData name="Renders Laurien" userId="b1fe827e-203c-4d6c-84c0-320bb16542ac" providerId="ADAL" clId="{7CB2AEDF-9ACB-458E-9D0E-5EEAE900E24E}" dt="2024-02-26T09:58:32.575" v="158" actId="478"/>
          <ac:graphicFrameMkLst>
            <pc:docMk/>
            <pc:sldMk cId="871623660" sldId="2145705893"/>
            <ac:graphicFrameMk id="4" creationId="{90029D61-9855-C855-E2F9-E7165777B1B1}"/>
          </ac:graphicFrameMkLst>
        </pc:graphicFrameChg>
      </pc:sldChg>
      <pc:sldChg chg="addSp delSp modSp mod">
        <pc:chgData name="Renders Laurien" userId="b1fe827e-203c-4d6c-84c0-320bb16542ac" providerId="ADAL" clId="{7CB2AEDF-9ACB-458E-9D0E-5EEAE900E24E}" dt="2024-02-26T10:31:01.835" v="229" actId="1076"/>
        <pc:sldMkLst>
          <pc:docMk/>
          <pc:sldMk cId="2077231488" sldId="2145705894"/>
        </pc:sldMkLst>
        <pc:spChg chg="add mod">
          <ac:chgData name="Renders Laurien" userId="b1fe827e-203c-4d6c-84c0-320bb16542ac" providerId="ADAL" clId="{7CB2AEDF-9ACB-458E-9D0E-5EEAE900E24E}" dt="2024-02-26T10:30:57.384" v="228" actId="1076"/>
          <ac:spMkLst>
            <pc:docMk/>
            <pc:sldMk cId="2077231488" sldId="2145705894"/>
            <ac:spMk id="3" creationId="{3B6582FA-53F5-F162-0C7C-B86C66838FE4}"/>
          </ac:spMkLst>
        </pc:spChg>
        <pc:spChg chg="add mod">
          <ac:chgData name="Renders Laurien" userId="b1fe827e-203c-4d6c-84c0-320bb16542ac" providerId="ADAL" clId="{7CB2AEDF-9ACB-458E-9D0E-5EEAE900E24E}" dt="2024-02-26T10:31:01.835" v="229" actId="1076"/>
          <ac:spMkLst>
            <pc:docMk/>
            <pc:sldMk cId="2077231488" sldId="2145705894"/>
            <ac:spMk id="5" creationId="{AE7B5324-C4AF-4D78-6B82-971BA5C63A59}"/>
          </ac:spMkLst>
        </pc:spChg>
        <pc:graphicFrameChg chg="del">
          <ac:chgData name="Renders Laurien" userId="b1fe827e-203c-4d6c-84c0-320bb16542ac" providerId="ADAL" clId="{7CB2AEDF-9ACB-458E-9D0E-5EEAE900E24E}" dt="2024-02-26T09:58:57.242" v="162" actId="478"/>
          <ac:graphicFrameMkLst>
            <pc:docMk/>
            <pc:sldMk cId="2077231488" sldId="2145705894"/>
            <ac:graphicFrameMk id="4" creationId="{CBFA8DD3-1822-A5DC-7918-396DCA68DE49}"/>
          </ac:graphicFrameMkLst>
        </pc:graphicFrameChg>
      </pc:sldChg>
      <pc:sldChg chg="addSp delSp modSp mod">
        <pc:chgData name="Renders Laurien" userId="b1fe827e-203c-4d6c-84c0-320bb16542ac" providerId="ADAL" clId="{7CB2AEDF-9ACB-458E-9D0E-5EEAE900E24E}" dt="2024-02-26T10:31:57.122" v="239" actId="1076"/>
        <pc:sldMkLst>
          <pc:docMk/>
          <pc:sldMk cId="477996574" sldId="2145705895"/>
        </pc:sldMkLst>
        <pc:spChg chg="add mod">
          <ac:chgData name="Renders Laurien" userId="b1fe827e-203c-4d6c-84c0-320bb16542ac" providerId="ADAL" clId="{7CB2AEDF-9ACB-458E-9D0E-5EEAE900E24E}" dt="2024-02-26T10:31:57.122" v="239" actId="1076"/>
          <ac:spMkLst>
            <pc:docMk/>
            <pc:sldMk cId="477996574" sldId="2145705895"/>
            <ac:spMk id="3" creationId="{0F7611B5-263A-92C1-1F62-011323FAE1D7}"/>
          </ac:spMkLst>
        </pc:spChg>
        <pc:spChg chg="add mod">
          <ac:chgData name="Renders Laurien" userId="b1fe827e-203c-4d6c-84c0-320bb16542ac" providerId="ADAL" clId="{7CB2AEDF-9ACB-458E-9D0E-5EEAE900E24E}" dt="2024-02-26T10:31:54.290" v="238" actId="1076"/>
          <ac:spMkLst>
            <pc:docMk/>
            <pc:sldMk cId="477996574" sldId="2145705895"/>
            <ac:spMk id="4" creationId="{CFC231C9-B9F6-8C9D-6110-E5BF5129A65E}"/>
          </ac:spMkLst>
        </pc:spChg>
        <pc:picChg chg="del">
          <ac:chgData name="Renders Laurien" userId="b1fe827e-203c-4d6c-84c0-320bb16542ac" providerId="ADAL" clId="{7CB2AEDF-9ACB-458E-9D0E-5EEAE900E24E}" dt="2024-02-26T09:59:16.174" v="165" actId="478"/>
          <ac:picMkLst>
            <pc:docMk/>
            <pc:sldMk cId="477996574" sldId="2145705895"/>
            <ac:picMk id="5" creationId="{72AB4471-AB87-C001-AF04-AFD1DA4E203C}"/>
          </ac:picMkLst>
        </pc:picChg>
      </pc:sldChg>
      <pc:sldChg chg="addSp delSp modSp mod">
        <pc:chgData name="Renders Laurien" userId="b1fe827e-203c-4d6c-84c0-320bb16542ac" providerId="ADAL" clId="{7CB2AEDF-9ACB-458E-9D0E-5EEAE900E24E}" dt="2024-02-26T10:32:29.437" v="247" actId="1076"/>
        <pc:sldMkLst>
          <pc:docMk/>
          <pc:sldMk cId="2093158542" sldId="2145705896"/>
        </pc:sldMkLst>
        <pc:spChg chg="add mod">
          <ac:chgData name="Renders Laurien" userId="b1fe827e-203c-4d6c-84c0-320bb16542ac" providerId="ADAL" clId="{7CB2AEDF-9ACB-458E-9D0E-5EEAE900E24E}" dt="2024-02-26T10:32:29.437" v="247" actId="1076"/>
          <ac:spMkLst>
            <pc:docMk/>
            <pc:sldMk cId="2093158542" sldId="2145705896"/>
            <ac:spMk id="3" creationId="{4256E87D-B09C-248E-EF9D-B5D1D00976D1}"/>
          </ac:spMkLst>
        </pc:spChg>
        <pc:spChg chg="add mod">
          <ac:chgData name="Renders Laurien" userId="b1fe827e-203c-4d6c-84c0-320bb16542ac" providerId="ADAL" clId="{7CB2AEDF-9ACB-458E-9D0E-5EEAE900E24E}" dt="2024-02-26T10:32:26.118" v="246" actId="1076"/>
          <ac:spMkLst>
            <pc:docMk/>
            <pc:sldMk cId="2093158542" sldId="2145705896"/>
            <ac:spMk id="5" creationId="{469CF2B4-8A3A-DA28-9657-730ED7B877B8}"/>
          </ac:spMkLst>
        </pc:spChg>
        <pc:graphicFrameChg chg="del">
          <ac:chgData name="Renders Laurien" userId="b1fe827e-203c-4d6c-84c0-320bb16542ac" providerId="ADAL" clId="{7CB2AEDF-9ACB-458E-9D0E-5EEAE900E24E}" dt="2024-02-26T09:59:33.169" v="168" actId="478"/>
          <ac:graphicFrameMkLst>
            <pc:docMk/>
            <pc:sldMk cId="2093158542" sldId="2145705896"/>
            <ac:graphicFrameMk id="4" creationId="{AC0E6CEE-BB28-31CB-CCC9-02EBCFAC8A2F}"/>
          </ac:graphicFrameMkLst>
        </pc:graphicFrameChg>
      </pc:sldChg>
      <pc:sldChg chg="addSp delSp modSp mod">
        <pc:chgData name="Renders Laurien" userId="b1fe827e-203c-4d6c-84c0-320bb16542ac" providerId="ADAL" clId="{7CB2AEDF-9ACB-458E-9D0E-5EEAE900E24E}" dt="2024-02-26T10:32:55.491" v="253" actId="1076"/>
        <pc:sldMkLst>
          <pc:docMk/>
          <pc:sldMk cId="2051225234" sldId="2145705897"/>
        </pc:sldMkLst>
        <pc:spChg chg="add mod">
          <ac:chgData name="Renders Laurien" userId="b1fe827e-203c-4d6c-84c0-320bb16542ac" providerId="ADAL" clId="{7CB2AEDF-9ACB-458E-9D0E-5EEAE900E24E}" dt="2024-02-26T10:32:50.803" v="252" actId="1076"/>
          <ac:spMkLst>
            <pc:docMk/>
            <pc:sldMk cId="2051225234" sldId="2145705897"/>
            <ac:spMk id="3" creationId="{2ACB02E5-0F04-A16D-385A-11F8D1456504}"/>
          </ac:spMkLst>
        </pc:spChg>
        <pc:spChg chg="add mod">
          <ac:chgData name="Renders Laurien" userId="b1fe827e-203c-4d6c-84c0-320bb16542ac" providerId="ADAL" clId="{7CB2AEDF-9ACB-458E-9D0E-5EEAE900E24E}" dt="2024-02-26T10:32:55.491" v="253" actId="1076"/>
          <ac:spMkLst>
            <pc:docMk/>
            <pc:sldMk cId="2051225234" sldId="2145705897"/>
            <ac:spMk id="4" creationId="{6908F3AA-60D6-BD1C-D418-395B4252F027}"/>
          </ac:spMkLst>
        </pc:spChg>
        <pc:picChg chg="del">
          <ac:chgData name="Renders Laurien" userId="b1fe827e-203c-4d6c-84c0-320bb16542ac" providerId="ADAL" clId="{7CB2AEDF-9ACB-458E-9D0E-5EEAE900E24E}" dt="2024-02-26T09:59:45.789" v="171" actId="478"/>
          <ac:picMkLst>
            <pc:docMk/>
            <pc:sldMk cId="2051225234" sldId="2145705897"/>
            <ac:picMk id="5" creationId="{F1959D58-267E-F753-4F94-83CBF4DAEF08}"/>
          </ac:picMkLst>
        </pc:picChg>
      </pc:sldChg>
      <pc:sldChg chg="addSp delSp modSp mod">
        <pc:chgData name="Renders Laurien" userId="b1fe827e-203c-4d6c-84c0-320bb16542ac" providerId="ADAL" clId="{7CB2AEDF-9ACB-458E-9D0E-5EEAE900E24E}" dt="2024-02-26T10:33:18.037" v="258" actId="1076"/>
        <pc:sldMkLst>
          <pc:docMk/>
          <pc:sldMk cId="1331083345" sldId="2145705898"/>
        </pc:sldMkLst>
        <pc:spChg chg="add mod">
          <ac:chgData name="Renders Laurien" userId="b1fe827e-203c-4d6c-84c0-320bb16542ac" providerId="ADAL" clId="{7CB2AEDF-9ACB-458E-9D0E-5EEAE900E24E}" dt="2024-02-26T10:33:13.410" v="257" actId="1076"/>
          <ac:spMkLst>
            <pc:docMk/>
            <pc:sldMk cId="1331083345" sldId="2145705898"/>
            <ac:spMk id="3" creationId="{70F0FEE3-1542-1CE9-E34D-39407428CC0E}"/>
          </ac:spMkLst>
        </pc:spChg>
        <pc:spChg chg="add mod">
          <ac:chgData name="Renders Laurien" userId="b1fe827e-203c-4d6c-84c0-320bb16542ac" providerId="ADAL" clId="{7CB2AEDF-9ACB-458E-9D0E-5EEAE900E24E}" dt="2024-02-26T10:33:18.037" v="258" actId="1076"/>
          <ac:spMkLst>
            <pc:docMk/>
            <pc:sldMk cId="1331083345" sldId="2145705898"/>
            <ac:spMk id="5" creationId="{B8614835-1514-5A4F-7A35-65BB0032AD50}"/>
          </ac:spMkLst>
        </pc:spChg>
        <pc:graphicFrameChg chg="del">
          <ac:chgData name="Renders Laurien" userId="b1fe827e-203c-4d6c-84c0-320bb16542ac" providerId="ADAL" clId="{7CB2AEDF-9ACB-458E-9D0E-5EEAE900E24E}" dt="2024-02-26T10:00:02.317" v="175" actId="478"/>
          <ac:graphicFrameMkLst>
            <pc:docMk/>
            <pc:sldMk cId="1331083345" sldId="2145705898"/>
            <ac:graphicFrameMk id="4" creationId="{4CDBD66E-91CD-F873-98DE-9443006B8B36}"/>
          </ac:graphicFrameMkLst>
        </pc:graphicFrameChg>
      </pc:sldChg>
      <pc:sldChg chg="addSp delSp modSp mod">
        <pc:chgData name="Renders Laurien" userId="b1fe827e-203c-4d6c-84c0-320bb16542ac" providerId="ADAL" clId="{7CB2AEDF-9ACB-458E-9D0E-5EEAE900E24E}" dt="2024-02-26T10:33:43.336" v="264" actId="1076"/>
        <pc:sldMkLst>
          <pc:docMk/>
          <pc:sldMk cId="3340996968" sldId="2145705899"/>
        </pc:sldMkLst>
        <pc:spChg chg="add mod">
          <ac:chgData name="Renders Laurien" userId="b1fe827e-203c-4d6c-84c0-320bb16542ac" providerId="ADAL" clId="{7CB2AEDF-9ACB-458E-9D0E-5EEAE900E24E}" dt="2024-02-26T10:33:37.850" v="263" actId="1076"/>
          <ac:spMkLst>
            <pc:docMk/>
            <pc:sldMk cId="3340996968" sldId="2145705899"/>
            <ac:spMk id="3" creationId="{AC564C7F-BBC1-691D-4518-BA7EA239CF55}"/>
          </ac:spMkLst>
        </pc:spChg>
        <pc:spChg chg="add mod">
          <ac:chgData name="Renders Laurien" userId="b1fe827e-203c-4d6c-84c0-320bb16542ac" providerId="ADAL" clId="{7CB2AEDF-9ACB-458E-9D0E-5EEAE900E24E}" dt="2024-02-26T10:33:43.336" v="264" actId="1076"/>
          <ac:spMkLst>
            <pc:docMk/>
            <pc:sldMk cId="3340996968" sldId="2145705899"/>
            <ac:spMk id="5" creationId="{E1694120-6C8B-EBC9-7E8E-AF3BB54E24D2}"/>
          </ac:spMkLst>
        </pc:spChg>
        <pc:graphicFrameChg chg="del">
          <ac:chgData name="Renders Laurien" userId="b1fe827e-203c-4d6c-84c0-320bb16542ac" providerId="ADAL" clId="{7CB2AEDF-9ACB-458E-9D0E-5EEAE900E24E}" dt="2024-02-26T10:00:17.751" v="179" actId="478"/>
          <ac:graphicFrameMkLst>
            <pc:docMk/>
            <pc:sldMk cId="3340996968" sldId="2145705899"/>
            <ac:graphicFrameMk id="4" creationId="{318CA0A4-1531-689B-035D-3254EDAFE741}"/>
          </ac:graphicFrameMkLst>
        </pc:graphicFrameChg>
      </pc:sldChg>
      <pc:sldChg chg="addSp delSp modSp mod">
        <pc:chgData name="Renders Laurien" userId="b1fe827e-203c-4d6c-84c0-320bb16542ac" providerId="ADAL" clId="{7CB2AEDF-9ACB-458E-9D0E-5EEAE900E24E}" dt="2024-02-26T10:34:03.312" v="268" actId="1076"/>
        <pc:sldMkLst>
          <pc:docMk/>
          <pc:sldMk cId="3213814476" sldId="2145705900"/>
        </pc:sldMkLst>
        <pc:spChg chg="add mod">
          <ac:chgData name="Renders Laurien" userId="b1fe827e-203c-4d6c-84c0-320bb16542ac" providerId="ADAL" clId="{7CB2AEDF-9ACB-458E-9D0E-5EEAE900E24E}" dt="2024-02-26T10:34:03.312" v="268" actId="1076"/>
          <ac:spMkLst>
            <pc:docMk/>
            <pc:sldMk cId="3213814476" sldId="2145705900"/>
            <ac:spMk id="3" creationId="{1BAD9B78-2E90-9154-7885-73545FCCCB6D}"/>
          </ac:spMkLst>
        </pc:spChg>
        <pc:spChg chg="add mod">
          <ac:chgData name="Renders Laurien" userId="b1fe827e-203c-4d6c-84c0-320bb16542ac" providerId="ADAL" clId="{7CB2AEDF-9ACB-458E-9D0E-5EEAE900E24E}" dt="2024-02-26T10:33:58.639" v="267" actId="14100"/>
          <ac:spMkLst>
            <pc:docMk/>
            <pc:sldMk cId="3213814476" sldId="2145705900"/>
            <ac:spMk id="5" creationId="{18805109-CCE7-C462-232A-A8670315DBC0}"/>
          </ac:spMkLst>
        </pc:spChg>
        <pc:graphicFrameChg chg="del">
          <ac:chgData name="Renders Laurien" userId="b1fe827e-203c-4d6c-84c0-320bb16542ac" providerId="ADAL" clId="{7CB2AEDF-9ACB-458E-9D0E-5EEAE900E24E}" dt="2024-02-26T10:00:33.702" v="182" actId="478"/>
          <ac:graphicFrameMkLst>
            <pc:docMk/>
            <pc:sldMk cId="3213814476" sldId="2145705900"/>
            <ac:graphicFrameMk id="4" creationId="{C80A63B7-D611-CD6D-DE88-EAAA3D3EE47A}"/>
          </ac:graphicFrameMkLst>
        </pc:graphicFrameChg>
      </pc:sldChg>
      <pc:sldChg chg="addSp delSp modSp mod">
        <pc:chgData name="Renders Laurien" userId="b1fe827e-203c-4d6c-84c0-320bb16542ac" providerId="ADAL" clId="{7CB2AEDF-9ACB-458E-9D0E-5EEAE900E24E}" dt="2024-02-26T10:34:26.274" v="273" actId="1076"/>
        <pc:sldMkLst>
          <pc:docMk/>
          <pc:sldMk cId="2876513752" sldId="2145705901"/>
        </pc:sldMkLst>
        <pc:spChg chg="add mod">
          <ac:chgData name="Renders Laurien" userId="b1fe827e-203c-4d6c-84c0-320bb16542ac" providerId="ADAL" clId="{7CB2AEDF-9ACB-458E-9D0E-5EEAE900E24E}" dt="2024-02-26T10:34:21.775" v="272" actId="1076"/>
          <ac:spMkLst>
            <pc:docMk/>
            <pc:sldMk cId="2876513752" sldId="2145705901"/>
            <ac:spMk id="3" creationId="{6D7AD9AA-FD21-6575-23E9-CCD145323209}"/>
          </ac:spMkLst>
        </pc:spChg>
        <pc:spChg chg="add mod">
          <ac:chgData name="Renders Laurien" userId="b1fe827e-203c-4d6c-84c0-320bb16542ac" providerId="ADAL" clId="{7CB2AEDF-9ACB-458E-9D0E-5EEAE900E24E}" dt="2024-02-26T10:34:26.274" v="273" actId="1076"/>
          <ac:spMkLst>
            <pc:docMk/>
            <pc:sldMk cId="2876513752" sldId="2145705901"/>
            <ac:spMk id="5" creationId="{A7F8937D-4164-6293-6D1F-BBE0B63576EB}"/>
          </ac:spMkLst>
        </pc:spChg>
        <pc:graphicFrameChg chg="del">
          <ac:chgData name="Renders Laurien" userId="b1fe827e-203c-4d6c-84c0-320bb16542ac" providerId="ADAL" clId="{7CB2AEDF-9ACB-458E-9D0E-5EEAE900E24E}" dt="2024-02-26T10:00:55.810" v="186" actId="478"/>
          <ac:graphicFrameMkLst>
            <pc:docMk/>
            <pc:sldMk cId="2876513752" sldId="2145705901"/>
            <ac:graphicFrameMk id="4" creationId="{3ED8B7DB-59E7-4E6B-7BBE-87D5816530A9}"/>
          </ac:graphicFrameMkLst>
        </pc:graphicFrameChg>
      </pc:sldChg>
      <pc:sldChg chg="addSp delSp modSp mod">
        <pc:chgData name="Renders Laurien" userId="b1fe827e-203c-4d6c-84c0-320bb16542ac" providerId="ADAL" clId="{7CB2AEDF-9ACB-458E-9D0E-5EEAE900E24E}" dt="2024-02-26T10:35:03.575" v="281" actId="1076"/>
        <pc:sldMkLst>
          <pc:docMk/>
          <pc:sldMk cId="59381796" sldId="2145705902"/>
        </pc:sldMkLst>
        <pc:spChg chg="add mod">
          <ac:chgData name="Renders Laurien" userId="b1fe827e-203c-4d6c-84c0-320bb16542ac" providerId="ADAL" clId="{7CB2AEDF-9ACB-458E-9D0E-5EEAE900E24E}" dt="2024-02-26T10:35:03.575" v="281" actId="1076"/>
          <ac:spMkLst>
            <pc:docMk/>
            <pc:sldMk cId="59381796" sldId="2145705902"/>
            <ac:spMk id="3" creationId="{FF1E531B-5EA6-FEF5-C279-F0A7754877FB}"/>
          </ac:spMkLst>
        </pc:spChg>
        <pc:spChg chg="add mod">
          <ac:chgData name="Renders Laurien" userId="b1fe827e-203c-4d6c-84c0-320bb16542ac" providerId="ADAL" clId="{7CB2AEDF-9ACB-458E-9D0E-5EEAE900E24E}" dt="2024-02-26T10:34:53.999" v="279" actId="122"/>
          <ac:spMkLst>
            <pc:docMk/>
            <pc:sldMk cId="59381796" sldId="2145705902"/>
            <ac:spMk id="5" creationId="{05B7B8AB-2A15-5EFC-A579-4E0FE230B04E}"/>
          </ac:spMkLst>
        </pc:spChg>
        <pc:graphicFrameChg chg="del">
          <ac:chgData name="Renders Laurien" userId="b1fe827e-203c-4d6c-84c0-320bb16542ac" providerId="ADAL" clId="{7CB2AEDF-9ACB-458E-9D0E-5EEAE900E24E}" dt="2024-02-26T10:01:51.118" v="193" actId="478"/>
          <ac:graphicFrameMkLst>
            <pc:docMk/>
            <pc:sldMk cId="59381796" sldId="2145705902"/>
            <ac:graphicFrameMk id="4" creationId="{12C6153F-808A-B791-5EAC-CB6DA7A2F0C1}"/>
          </ac:graphicFrameMkLst>
        </pc:graphicFrameChg>
      </pc:sldChg>
      <pc:sldChg chg="addSp delSp modSp mod">
        <pc:chgData name="Renders Laurien" userId="b1fe827e-203c-4d6c-84c0-320bb16542ac" providerId="ADAL" clId="{7CB2AEDF-9ACB-458E-9D0E-5EEAE900E24E}" dt="2024-02-26T10:35:51.881" v="299" actId="20577"/>
        <pc:sldMkLst>
          <pc:docMk/>
          <pc:sldMk cId="2580360771" sldId="2145705903"/>
        </pc:sldMkLst>
        <pc:spChg chg="add mod">
          <ac:chgData name="Renders Laurien" userId="b1fe827e-203c-4d6c-84c0-320bb16542ac" providerId="ADAL" clId="{7CB2AEDF-9ACB-458E-9D0E-5EEAE900E24E}" dt="2024-02-26T10:35:31.319" v="286" actId="1076"/>
          <ac:spMkLst>
            <pc:docMk/>
            <pc:sldMk cId="2580360771" sldId="2145705903"/>
            <ac:spMk id="3" creationId="{D57ED272-7D5B-2B6C-D2D6-B89CF35FA1D6}"/>
          </ac:spMkLst>
        </pc:spChg>
        <pc:spChg chg="add mod">
          <ac:chgData name="Renders Laurien" userId="b1fe827e-203c-4d6c-84c0-320bb16542ac" providerId="ADAL" clId="{7CB2AEDF-9ACB-458E-9D0E-5EEAE900E24E}" dt="2024-02-26T10:35:51.881" v="299" actId="20577"/>
          <ac:spMkLst>
            <pc:docMk/>
            <pc:sldMk cId="2580360771" sldId="2145705903"/>
            <ac:spMk id="5" creationId="{C62A1BE0-709E-B599-BA94-8C827EC43119}"/>
          </ac:spMkLst>
        </pc:spChg>
        <pc:graphicFrameChg chg="del">
          <ac:chgData name="Renders Laurien" userId="b1fe827e-203c-4d6c-84c0-320bb16542ac" providerId="ADAL" clId="{7CB2AEDF-9ACB-458E-9D0E-5EEAE900E24E}" dt="2024-02-26T10:02:28.033" v="196" actId="478"/>
          <ac:graphicFrameMkLst>
            <pc:docMk/>
            <pc:sldMk cId="2580360771" sldId="2145705903"/>
            <ac:graphicFrameMk id="4" creationId="{DE30BE1F-6321-F384-87C7-3B030C507D7C}"/>
          </ac:graphicFrameMkLst>
        </pc:graphicFrameChg>
      </pc:sldChg>
      <pc:sldChg chg="del">
        <pc:chgData name="Renders Laurien" userId="b1fe827e-203c-4d6c-84c0-320bb16542ac" providerId="ADAL" clId="{7CB2AEDF-9ACB-458E-9D0E-5EEAE900E24E}" dt="2024-02-23T11:40:01.950" v="4" actId="47"/>
        <pc:sldMkLst>
          <pc:docMk/>
          <pc:sldMk cId="552471965" sldId="2145705904"/>
        </pc:sldMkLst>
      </pc:sldChg>
      <pc:sldChg chg="add del">
        <pc:chgData name="Renders Laurien" userId="b1fe827e-203c-4d6c-84c0-320bb16542ac" providerId="ADAL" clId="{7CB2AEDF-9ACB-458E-9D0E-5EEAE900E24E}" dt="2024-02-20T15:13:29.918" v="3"/>
        <pc:sldMkLst>
          <pc:docMk/>
          <pc:sldMk cId="2173225002" sldId="2145705906"/>
        </pc:sldMkLst>
      </pc:sldChg>
      <pc:sldChg chg="add del">
        <pc:chgData name="Renders Laurien" userId="b1fe827e-203c-4d6c-84c0-320bb16542ac" providerId="ADAL" clId="{7CB2AEDF-9ACB-458E-9D0E-5EEAE900E24E}" dt="2024-02-20T15:13:29.918" v="3"/>
        <pc:sldMkLst>
          <pc:docMk/>
          <pc:sldMk cId="2155400288" sldId="2145705907"/>
        </pc:sldMkLst>
      </pc:sldChg>
      <pc:sldChg chg="add del">
        <pc:chgData name="Renders Laurien" userId="b1fe827e-203c-4d6c-84c0-320bb16542ac" providerId="ADAL" clId="{7CB2AEDF-9ACB-458E-9D0E-5EEAE900E24E}" dt="2024-02-20T15:13:29.918" v="3"/>
        <pc:sldMkLst>
          <pc:docMk/>
          <pc:sldMk cId="2820493980" sldId="2145705908"/>
        </pc:sldMkLst>
      </pc:sldChg>
      <pc:sldChg chg="addSp delSp modSp new mod">
        <pc:chgData name="Renders Laurien" userId="b1fe827e-203c-4d6c-84c0-320bb16542ac" providerId="ADAL" clId="{7CB2AEDF-9ACB-458E-9D0E-5EEAE900E24E}" dt="2024-02-26T10:40:06.832" v="370" actId="404"/>
        <pc:sldMkLst>
          <pc:docMk/>
          <pc:sldMk cId="3348689477" sldId="2145705936"/>
        </pc:sldMkLst>
        <pc:spChg chg="mod">
          <ac:chgData name="Renders Laurien" userId="b1fe827e-203c-4d6c-84c0-320bb16542ac" providerId="ADAL" clId="{7CB2AEDF-9ACB-458E-9D0E-5EEAE900E24E}" dt="2024-02-26T10:37:47.925" v="352" actId="404"/>
          <ac:spMkLst>
            <pc:docMk/>
            <pc:sldMk cId="3348689477" sldId="2145705936"/>
            <ac:spMk id="2" creationId="{C238A9F1-9998-A40E-AF47-E5EBD602E081}"/>
          </ac:spMkLst>
        </pc:spChg>
        <pc:spChg chg="del">
          <ac:chgData name="Renders Laurien" userId="b1fe827e-203c-4d6c-84c0-320bb16542ac" providerId="ADAL" clId="{7CB2AEDF-9ACB-458E-9D0E-5EEAE900E24E}" dt="2024-02-26T10:37:52.670" v="353" actId="478"/>
          <ac:spMkLst>
            <pc:docMk/>
            <pc:sldMk cId="3348689477" sldId="2145705936"/>
            <ac:spMk id="3" creationId="{B10E49DC-CD47-0E79-2ED2-383058D461BE}"/>
          </ac:spMkLst>
        </pc:spChg>
        <pc:spChg chg="add mod">
          <ac:chgData name="Renders Laurien" userId="b1fe827e-203c-4d6c-84c0-320bb16542ac" providerId="ADAL" clId="{7CB2AEDF-9ACB-458E-9D0E-5EEAE900E24E}" dt="2024-02-26T10:40:06.832" v="370" actId="404"/>
          <ac:spMkLst>
            <pc:docMk/>
            <pc:sldMk cId="3348689477" sldId="2145705936"/>
            <ac:spMk id="4" creationId="{E1380BB9-8FFD-46A2-282D-84E91FFC93A5}"/>
          </ac:spMkLst>
        </pc:spChg>
        <pc:spChg chg="add mod">
          <ac:chgData name="Renders Laurien" userId="b1fe827e-203c-4d6c-84c0-320bb16542ac" providerId="ADAL" clId="{7CB2AEDF-9ACB-458E-9D0E-5EEAE900E24E}" dt="2024-02-26T10:40:06.832" v="370" actId="404"/>
          <ac:spMkLst>
            <pc:docMk/>
            <pc:sldMk cId="3348689477" sldId="2145705936"/>
            <ac:spMk id="5" creationId="{42C6CD11-B51D-15CA-7940-2BC9352077B1}"/>
          </ac:spMkLst>
        </pc:spChg>
        <pc:spChg chg="add mod">
          <ac:chgData name="Renders Laurien" userId="b1fe827e-203c-4d6c-84c0-320bb16542ac" providerId="ADAL" clId="{7CB2AEDF-9ACB-458E-9D0E-5EEAE900E24E}" dt="2024-02-26T10:40:06.832" v="370" actId="404"/>
          <ac:spMkLst>
            <pc:docMk/>
            <pc:sldMk cId="3348689477" sldId="2145705936"/>
            <ac:spMk id="6" creationId="{7CF35648-0DBD-13ED-B7EE-0736DBFAF6E9}"/>
          </ac:spMkLst>
        </pc:spChg>
      </pc:sldChg>
      <pc:sldChg chg="new del">
        <pc:chgData name="Renders Laurien" userId="b1fe827e-203c-4d6c-84c0-320bb16542ac" providerId="ADAL" clId="{7CB2AEDF-9ACB-458E-9D0E-5EEAE900E24E}" dt="2024-02-26T10:35:58.574" v="302" actId="47"/>
        <pc:sldMkLst>
          <pc:docMk/>
          <pc:sldMk cId="3043194140" sldId="2145705937"/>
        </pc:sldMkLst>
      </pc:sldChg>
    </pc:docChg>
  </pc:docChgLst>
  <pc:docChgLst>
    <pc:chgData name="Verbrugge Aline" userId="38e90b0a-c2da-403c-be89-d467f5b9de66" providerId="ADAL" clId="{CD4D96FB-E4BF-4ABA-B197-DFADC28FE96A}"/>
    <pc:docChg chg="undo custSel addSld delSld modSld sldOrd">
      <pc:chgData name="Verbrugge Aline" userId="38e90b0a-c2da-403c-be89-d467f5b9de66" providerId="ADAL" clId="{CD4D96FB-E4BF-4ABA-B197-DFADC28FE96A}" dt="2024-09-10T16:13:41.397" v="1553" actId="478"/>
      <pc:docMkLst>
        <pc:docMk/>
      </pc:docMkLst>
      <pc:sldChg chg="del">
        <pc:chgData name="Verbrugge Aline" userId="38e90b0a-c2da-403c-be89-d467f5b9de66" providerId="ADAL" clId="{CD4D96FB-E4BF-4ABA-B197-DFADC28FE96A}" dt="2024-09-02T10:02:37.534" v="760" actId="47"/>
        <pc:sldMkLst>
          <pc:docMk/>
          <pc:sldMk cId="0" sldId="295"/>
        </pc:sldMkLst>
      </pc:sldChg>
      <pc:sldChg chg="del">
        <pc:chgData name="Verbrugge Aline" userId="38e90b0a-c2da-403c-be89-d467f5b9de66" providerId="ADAL" clId="{CD4D96FB-E4BF-4ABA-B197-DFADC28FE96A}" dt="2024-09-02T10:02:37.534" v="760" actId="47"/>
        <pc:sldMkLst>
          <pc:docMk/>
          <pc:sldMk cId="0" sldId="296"/>
        </pc:sldMkLst>
      </pc:sldChg>
      <pc:sldChg chg="ord">
        <pc:chgData name="Verbrugge Aline" userId="38e90b0a-c2da-403c-be89-d467f5b9de66" providerId="ADAL" clId="{CD4D96FB-E4BF-4ABA-B197-DFADC28FE96A}" dt="2024-09-02T10:02:52.456" v="763"/>
        <pc:sldMkLst>
          <pc:docMk/>
          <pc:sldMk cId="0" sldId="300"/>
        </pc:sldMkLst>
      </pc:sldChg>
      <pc:sldChg chg="del">
        <pc:chgData name="Verbrugge Aline" userId="38e90b0a-c2da-403c-be89-d467f5b9de66" providerId="ADAL" clId="{CD4D96FB-E4BF-4ABA-B197-DFADC28FE96A}" dt="2024-09-02T10:02:32.039" v="759" actId="47"/>
        <pc:sldMkLst>
          <pc:docMk/>
          <pc:sldMk cId="0" sldId="303"/>
        </pc:sldMkLst>
      </pc:sldChg>
      <pc:sldChg chg="delCm">
        <pc:chgData name="Verbrugge Aline" userId="38e90b0a-c2da-403c-be89-d467f5b9de66" providerId="ADAL" clId="{CD4D96FB-E4BF-4ABA-B197-DFADC28FE96A}" dt="2024-09-04T09:50:18.930" v="1546"/>
        <pc:sldMkLst>
          <pc:docMk/>
          <pc:sldMk cId="0" sldId="315"/>
        </pc:sldMkLst>
        <pc:extLst>
          <p:ext xmlns:p="http://schemas.openxmlformats.org/presentationml/2006/main" uri="{D6D511B9-2390-475A-947B-AFAB55BFBCF1}">
            <pc226:cmChg xmlns:pc226="http://schemas.microsoft.com/office/powerpoint/2022/06/main/command" chg="del">
              <pc226:chgData name="Verbrugge Aline" userId="38e90b0a-c2da-403c-be89-d467f5b9de66" providerId="ADAL" clId="{CD4D96FB-E4BF-4ABA-B197-DFADC28FE96A}" dt="2024-09-04T09:50:18.930" v="1546"/>
              <pc2:cmMkLst xmlns:pc2="http://schemas.microsoft.com/office/powerpoint/2019/9/main/command">
                <pc:docMk/>
                <pc:sldMk cId="0" sldId="315"/>
                <pc2:cmMk id="{1F43F288-C538-4C2A-B16A-437A6A293D69}"/>
              </pc2:cmMkLst>
            </pc226:cmChg>
          </p:ext>
        </pc:extLst>
      </pc:sldChg>
      <pc:sldChg chg="del">
        <pc:chgData name="Verbrugge Aline" userId="38e90b0a-c2da-403c-be89-d467f5b9de66" providerId="ADAL" clId="{CD4D96FB-E4BF-4ABA-B197-DFADC28FE96A}" dt="2024-09-02T10:02:37.534" v="760" actId="47"/>
        <pc:sldMkLst>
          <pc:docMk/>
          <pc:sldMk cId="3095345041" sldId="327"/>
        </pc:sldMkLst>
      </pc:sldChg>
      <pc:sldChg chg="del">
        <pc:chgData name="Verbrugge Aline" userId="38e90b0a-c2da-403c-be89-d467f5b9de66" providerId="ADAL" clId="{CD4D96FB-E4BF-4ABA-B197-DFADC28FE96A}" dt="2024-09-02T10:02:32.039" v="759" actId="47"/>
        <pc:sldMkLst>
          <pc:docMk/>
          <pc:sldMk cId="722892673" sldId="329"/>
        </pc:sldMkLst>
      </pc:sldChg>
      <pc:sldChg chg="del">
        <pc:chgData name="Verbrugge Aline" userId="38e90b0a-c2da-403c-be89-d467f5b9de66" providerId="ADAL" clId="{CD4D96FB-E4BF-4ABA-B197-DFADC28FE96A}" dt="2024-09-02T10:02:32.039" v="759" actId="47"/>
        <pc:sldMkLst>
          <pc:docMk/>
          <pc:sldMk cId="871623660" sldId="2145705893"/>
        </pc:sldMkLst>
      </pc:sldChg>
      <pc:sldChg chg="del">
        <pc:chgData name="Verbrugge Aline" userId="38e90b0a-c2da-403c-be89-d467f5b9de66" providerId="ADAL" clId="{CD4D96FB-E4BF-4ABA-B197-DFADC28FE96A}" dt="2024-09-02T10:02:32.039" v="759" actId="47"/>
        <pc:sldMkLst>
          <pc:docMk/>
          <pc:sldMk cId="2077231488" sldId="2145705894"/>
        </pc:sldMkLst>
      </pc:sldChg>
      <pc:sldChg chg="del">
        <pc:chgData name="Verbrugge Aline" userId="38e90b0a-c2da-403c-be89-d467f5b9de66" providerId="ADAL" clId="{CD4D96FB-E4BF-4ABA-B197-DFADC28FE96A}" dt="2024-09-02T10:02:32.039" v="759" actId="47"/>
        <pc:sldMkLst>
          <pc:docMk/>
          <pc:sldMk cId="477996574" sldId="2145705895"/>
        </pc:sldMkLst>
      </pc:sldChg>
      <pc:sldChg chg="del">
        <pc:chgData name="Verbrugge Aline" userId="38e90b0a-c2da-403c-be89-d467f5b9de66" providerId="ADAL" clId="{CD4D96FB-E4BF-4ABA-B197-DFADC28FE96A}" dt="2024-09-02T10:02:37.534" v="760" actId="47"/>
        <pc:sldMkLst>
          <pc:docMk/>
          <pc:sldMk cId="2093158542" sldId="2145705896"/>
        </pc:sldMkLst>
      </pc:sldChg>
      <pc:sldChg chg="del">
        <pc:chgData name="Verbrugge Aline" userId="38e90b0a-c2da-403c-be89-d467f5b9de66" providerId="ADAL" clId="{CD4D96FB-E4BF-4ABA-B197-DFADC28FE96A}" dt="2024-09-02T10:02:37.534" v="760" actId="47"/>
        <pc:sldMkLst>
          <pc:docMk/>
          <pc:sldMk cId="2051225234" sldId="2145705897"/>
        </pc:sldMkLst>
      </pc:sldChg>
      <pc:sldChg chg="del">
        <pc:chgData name="Verbrugge Aline" userId="38e90b0a-c2da-403c-be89-d467f5b9de66" providerId="ADAL" clId="{CD4D96FB-E4BF-4ABA-B197-DFADC28FE96A}" dt="2024-09-02T10:02:37.534" v="760" actId="47"/>
        <pc:sldMkLst>
          <pc:docMk/>
          <pc:sldMk cId="1331083345" sldId="2145705898"/>
        </pc:sldMkLst>
      </pc:sldChg>
      <pc:sldChg chg="del">
        <pc:chgData name="Verbrugge Aline" userId="38e90b0a-c2da-403c-be89-d467f5b9de66" providerId="ADAL" clId="{CD4D96FB-E4BF-4ABA-B197-DFADC28FE96A}" dt="2024-09-02T10:02:37.534" v="760" actId="47"/>
        <pc:sldMkLst>
          <pc:docMk/>
          <pc:sldMk cId="3340996968" sldId="2145705899"/>
        </pc:sldMkLst>
      </pc:sldChg>
      <pc:sldChg chg="del">
        <pc:chgData name="Verbrugge Aline" userId="38e90b0a-c2da-403c-be89-d467f5b9de66" providerId="ADAL" clId="{CD4D96FB-E4BF-4ABA-B197-DFADC28FE96A}" dt="2024-09-02T10:02:37.534" v="760" actId="47"/>
        <pc:sldMkLst>
          <pc:docMk/>
          <pc:sldMk cId="3213814476" sldId="2145705900"/>
        </pc:sldMkLst>
      </pc:sldChg>
      <pc:sldChg chg="del">
        <pc:chgData name="Verbrugge Aline" userId="38e90b0a-c2da-403c-be89-d467f5b9de66" providerId="ADAL" clId="{CD4D96FB-E4BF-4ABA-B197-DFADC28FE96A}" dt="2024-09-02T10:02:37.534" v="760" actId="47"/>
        <pc:sldMkLst>
          <pc:docMk/>
          <pc:sldMk cId="2876513752" sldId="2145705901"/>
        </pc:sldMkLst>
      </pc:sldChg>
      <pc:sldChg chg="del">
        <pc:chgData name="Verbrugge Aline" userId="38e90b0a-c2da-403c-be89-d467f5b9de66" providerId="ADAL" clId="{CD4D96FB-E4BF-4ABA-B197-DFADC28FE96A}" dt="2024-09-02T10:02:37.534" v="760" actId="47"/>
        <pc:sldMkLst>
          <pc:docMk/>
          <pc:sldMk cId="59381796" sldId="2145705902"/>
        </pc:sldMkLst>
      </pc:sldChg>
      <pc:sldChg chg="del">
        <pc:chgData name="Verbrugge Aline" userId="38e90b0a-c2da-403c-be89-d467f5b9de66" providerId="ADAL" clId="{CD4D96FB-E4BF-4ABA-B197-DFADC28FE96A}" dt="2024-09-02T10:02:37.534" v="760" actId="47"/>
        <pc:sldMkLst>
          <pc:docMk/>
          <pc:sldMk cId="2580360771" sldId="2145705903"/>
        </pc:sldMkLst>
      </pc:sldChg>
      <pc:sldChg chg="del">
        <pc:chgData name="Verbrugge Aline" userId="38e90b0a-c2da-403c-be89-d467f5b9de66" providerId="ADAL" clId="{CD4D96FB-E4BF-4ABA-B197-DFADC28FE96A}" dt="2024-09-02T10:02:37.534" v="760" actId="47"/>
        <pc:sldMkLst>
          <pc:docMk/>
          <pc:sldMk cId="2011994910" sldId="2145705909"/>
        </pc:sldMkLst>
      </pc:sldChg>
      <pc:sldChg chg="del">
        <pc:chgData name="Verbrugge Aline" userId="38e90b0a-c2da-403c-be89-d467f5b9de66" providerId="ADAL" clId="{CD4D96FB-E4BF-4ABA-B197-DFADC28FE96A}" dt="2024-09-02T10:02:37.534" v="760" actId="47"/>
        <pc:sldMkLst>
          <pc:docMk/>
          <pc:sldMk cId="147455872" sldId="2145705910"/>
        </pc:sldMkLst>
      </pc:sldChg>
      <pc:sldChg chg="del">
        <pc:chgData name="Verbrugge Aline" userId="38e90b0a-c2da-403c-be89-d467f5b9de66" providerId="ADAL" clId="{CD4D96FB-E4BF-4ABA-B197-DFADC28FE96A}" dt="2024-09-02T10:02:37.534" v="760" actId="47"/>
        <pc:sldMkLst>
          <pc:docMk/>
          <pc:sldMk cId="1297017935" sldId="2145705911"/>
        </pc:sldMkLst>
      </pc:sldChg>
      <pc:sldChg chg="del">
        <pc:chgData name="Verbrugge Aline" userId="38e90b0a-c2da-403c-be89-d467f5b9de66" providerId="ADAL" clId="{CD4D96FB-E4BF-4ABA-B197-DFADC28FE96A}" dt="2024-09-02T10:02:39.209" v="761" actId="47"/>
        <pc:sldMkLst>
          <pc:docMk/>
          <pc:sldMk cId="840892978" sldId="2145705913"/>
        </pc:sldMkLst>
      </pc:sldChg>
      <pc:sldChg chg="del">
        <pc:chgData name="Verbrugge Aline" userId="38e90b0a-c2da-403c-be89-d467f5b9de66" providerId="ADAL" clId="{CD4D96FB-E4BF-4ABA-B197-DFADC28FE96A}" dt="2024-09-02T10:02:37.534" v="760" actId="47"/>
        <pc:sldMkLst>
          <pc:docMk/>
          <pc:sldMk cId="1168306272" sldId="2145705922"/>
        </pc:sldMkLst>
      </pc:sldChg>
      <pc:sldChg chg="del">
        <pc:chgData name="Verbrugge Aline" userId="38e90b0a-c2da-403c-be89-d467f5b9de66" providerId="ADAL" clId="{CD4D96FB-E4BF-4ABA-B197-DFADC28FE96A}" dt="2024-09-02T10:02:37.534" v="760" actId="47"/>
        <pc:sldMkLst>
          <pc:docMk/>
          <pc:sldMk cId="3348689477" sldId="2145705936"/>
        </pc:sldMkLst>
      </pc:sldChg>
      <pc:sldChg chg="del ord">
        <pc:chgData name="Verbrugge Aline" userId="38e90b0a-c2da-403c-be89-d467f5b9de66" providerId="ADAL" clId="{CD4D96FB-E4BF-4ABA-B197-DFADC28FE96A}" dt="2024-09-10T15:35:05.364" v="1548" actId="47"/>
        <pc:sldMkLst>
          <pc:docMk/>
          <pc:sldMk cId="824141977" sldId="2145705939"/>
        </pc:sldMkLst>
      </pc:sldChg>
      <pc:sldChg chg="del">
        <pc:chgData name="Verbrugge Aline" userId="38e90b0a-c2da-403c-be89-d467f5b9de66" providerId="ADAL" clId="{CD4D96FB-E4BF-4ABA-B197-DFADC28FE96A}" dt="2024-09-02T09:55:56.225" v="697" actId="47"/>
        <pc:sldMkLst>
          <pc:docMk/>
          <pc:sldMk cId="2825685320" sldId="2145705940"/>
        </pc:sldMkLst>
      </pc:sldChg>
      <pc:sldChg chg="del">
        <pc:chgData name="Verbrugge Aline" userId="38e90b0a-c2da-403c-be89-d467f5b9de66" providerId="ADAL" clId="{CD4D96FB-E4BF-4ABA-B197-DFADC28FE96A}" dt="2024-09-02T09:55:58.340" v="698" actId="47"/>
        <pc:sldMkLst>
          <pc:docMk/>
          <pc:sldMk cId="764086559" sldId="2145705941"/>
        </pc:sldMkLst>
      </pc:sldChg>
      <pc:sldChg chg="del">
        <pc:chgData name="Verbrugge Aline" userId="38e90b0a-c2da-403c-be89-d467f5b9de66" providerId="ADAL" clId="{CD4D96FB-E4BF-4ABA-B197-DFADC28FE96A}" dt="2024-09-02T09:55:56.225" v="697" actId="47"/>
        <pc:sldMkLst>
          <pc:docMk/>
          <pc:sldMk cId="4063801426" sldId="2145705942"/>
        </pc:sldMkLst>
      </pc:sldChg>
      <pc:sldChg chg="modSp del mod">
        <pc:chgData name="Verbrugge Aline" userId="38e90b0a-c2da-403c-be89-d467f5b9de66" providerId="ADAL" clId="{CD4D96FB-E4BF-4ABA-B197-DFADC28FE96A}" dt="2024-09-10T15:36:20.263" v="1549" actId="47"/>
        <pc:sldMkLst>
          <pc:docMk/>
          <pc:sldMk cId="3462153821" sldId="2145705955"/>
        </pc:sldMkLst>
        <pc:spChg chg="mod">
          <ac:chgData name="Verbrugge Aline" userId="38e90b0a-c2da-403c-be89-d467f5b9de66" providerId="ADAL" clId="{CD4D96FB-E4BF-4ABA-B197-DFADC28FE96A}" dt="2024-09-02T10:00:10.416" v="709" actId="20577"/>
          <ac:spMkLst>
            <pc:docMk/>
            <pc:sldMk cId="3462153821" sldId="2145705955"/>
            <ac:spMk id="493" creationId="{00000000-0000-0000-0000-000000000000}"/>
          </ac:spMkLst>
        </pc:spChg>
      </pc:sldChg>
      <pc:sldChg chg="addSp delSp modSp del mod modCm">
        <pc:chgData name="Verbrugge Aline" userId="38e90b0a-c2da-403c-be89-d467f5b9de66" providerId="ADAL" clId="{CD4D96FB-E4BF-4ABA-B197-DFADC28FE96A}" dt="2024-09-04T09:26:25.454" v="1084" actId="47"/>
        <pc:sldMkLst>
          <pc:docMk/>
          <pc:sldMk cId="518369969" sldId="2145705965"/>
        </pc:sldMkLst>
        <pc:spChg chg="mod">
          <ac:chgData name="Verbrugge Aline" userId="38e90b0a-c2da-403c-be89-d467f5b9de66" providerId="ADAL" clId="{CD4D96FB-E4BF-4ABA-B197-DFADC28FE96A}" dt="2024-09-02T09:32:34.101" v="306" actId="108"/>
          <ac:spMkLst>
            <pc:docMk/>
            <pc:sldMk cId="518369969" sldId="2145705965"/>
            <ac:spMk id="2" creationId="{D5DA9196-3846-CE71-66F8-13E590FEEE5F}"/>
          </ac:spMkLst>
        </pc:spChg>
        <pc:spChg chg="del">
          <ac:chgData name="Verbrugge Aline" userId="38e90b0a-c2da-403c-be89-d467f5b9de66" providerId="ADAL" clId="{CD4D96FB-E4BF-4ABA-B197-DFADC28FE96A}" dt="2024-09-02T09:02:57.499" v="20" actId="12084"/>
          <ac:spMkLst>
            <pc:docMk/>
            <pc:sldMk cId="518369969" sldId="2145705965"/>
            <ac:spMk id="3" creationId="{E0CD39AD-B5FC-7468-4DF4-060E8CEEFC6B}"/>
          </ac:spMkLst>
        </pc:spChg>
        <pc:spChg chg="add del mod">
          <ac:chgData name="Verbrugge Aline" userId="38e90b0a-c2da-403c-be89-d467f5b9de66" providerId="ADAL" clId="{CD4D96FB-E4BF-4ABA-B197-DFADC28FE96A}" dt="2024-09-02T09:07:37.345" v="122"/>
          <ac:spMkLst>
            <pc:docMk/>
            <pc:sldMk cId="518369969" sldId="2145705965"/>
            <ac:spMk id="9" creationId="{ACC729C3-DF73-44DC-CACC-847FDE8C848F}"/>
          </ac:spMkLst>
        </pc:spChg>
        <pc:spChg chg="add mod">
          <ac:chgData name="Verbrugge Aline" userId="38e90b0a-c2da-403c-be89-d467f5b9de66" providerId="ADAL" clId="{CD4D96FB-E4BF-4ABA-B197-DFADC28FE96A}" dt="2024-09-02T09:45:05.794" v="546" actId="20577"/>
          <ac:spMkLst>
            <pc:docMk/>
            <pc:sldMk cId="518369969" sldId="2145705965"/>
            <ac:spMk id="10" creationId="{C323A0F8-EF8A-C0E5-A6E0-E84A796490FF}"/>
          </ac:spMkLst>
        </pc:spChg>
        <pc:spChg chg="add mod">
          <ac:chgData name="Verbrugge Aline" userId="38e90b0a-c2da-403c-be89-d467f5b9de66" providerId="ADAL" clId="{CD4D96FB-E4BF-4ABA-B197-DFADC28FE96A}" dt="2024-09-02T09:08:37.329" v="212" actId="20577"/>
          <ac:spMkLst>
            <pc:docMk/>
            <pc:sldMk cId="518369969" sldId="2145705965"/>
            <ac:spMk id="11" creationId="{AAB774CA-A92E-CDC2-8717-BD85C961A65A}"/>
          </ac:spMkLst>
        </pc:spChg>
        <pc:spChg chg="add mod">
          <ac:chgData name="Verbrugge Aline" userId="38e90b0a-c2da-403c-be89-d467f5b9de66" providerId="ADAL" clId="{CD4D96FB-E4BF-4ABA-B197-DFADC28FE96A}" dt="2024-09-02T09:08:50.113" v="217" actId="20577"/>
          <ac:spMkLst>
            <pc:docMk/>
            <pc:sldMk cId="518369969" sldId="2145705965"/>
            <ac:spMk id="12" creationId="{8A889911-0950-0693-A38B-40766B0A4575}"/>
          </ac:spMkLst>
        </pc:spChg>
        <pc:spChg chg="add mod">
          <ac:chgData name="Verbrugge Aline" userId="38e90b0a-c2da-403c-be89-d467f5b9de66" providerId="ADAL" clId="{CD4D96FB-E4BF-4ABA-B197-DFADC28FE96A}" dt="2024-09-02T09:09:04.549" v="222" actId="20577"/>
          <ac:spMkLst>
            <pc:docMk/>
            <pc:sldMk cId="518369969" sldId="2145705965"/>
            <ac:spMk id="13" creationId="{E67C610B-6FC2-D474-B4B8-9B365B6F402A}"/>
          </ac:spMkLst>
        </pc:spChg>
        <pc:graphicFrameChg chg="add mod modGraphic">
          <ac:chgData name="Verbrugge Aline" userId="38e90b0a-c2da-403c-be89-d467f5b9de66" providerId="ADAL" clId="{CD4D96FB-E4BF-4ABA-B197-DFADC28FE96A}" dt="2024-09-02T09:15:44.804" v="270" actId="12100"/>
          <ac:graphicFrameMkLst>
            <pc:docMk/>
            <pc:sldMk cId="518369969" sldId="2145705965"/>
            <ac:graphicFrameMk id="8" creationId="{B23C7C9D-429A-CA3F-3A0E-1D0E925CCA61}"/>
          </ac:graphicFrameMkLst>
        </pc:graphicFrameChg>
        <pc:picChg chg="mod">
          <ac:chgData name="Verbrugge Aline" userId="38e90b0a-c2da-403c-be89-d467f5b9de66" providerId="ADAL" clId="{CD4D96FB-E4BF-4ABA-B197-DFADC28FE96A}" dt="2024-09-02T09:11:24.357" v="236" actId="1076"/>
          <ac:picMkLst>
            <pc:docMk/>
            <pc:sldMk cId="518369969" sldId="2145705965"/>
            <ac:picMk id="4" creationId="{002DF604-B3CF-E95D-DAAB-A5784D0D9C7B}"/>
          </ac:picMkLst>
        </pc:picChg>
        <pc:picChg chg="mod">
          <ac:chgData name="Verbrugge Aline" userId="38e90b0a-c2da-403c-be89-d467f5b9de66" providerId="ADAL" clId="{CD4D96FB-E4BF-4ABA-B197-DFADC28FE96A}" dt="2024-09-02T09:06:56.043" v="119" actId="1035"/>
          <ac:picMkLst>
            <pc:docMk/>
            <pc:sldMk cId="518369969" sldId="2145705965"/>
            <ac:picMk id="5" creationId="{FDCF69A0-1BEF-A311-58A7-C71B2E1E1A7E}"/>
          </ac:picMkLst>
        </pc:picChg>
        <pc:picChg chg="mod">
          <ac:chgData name="Verbrugge Aline" userId="38e90b0a-c2da-403c-be89-d467f5b9de66" providerId="ADAL" clId="{CD4D96FB-E4BF-4ABA-B197-DFADC28FE96A}" dt="2024-09-02T09:06:56.043" v="119" actId="1035"/>
          <ac:picMkLst>
            <pc:docMk/>
            <pc:sldMk cId="518369969" sldId="2145705965"/>
            <ac:picMk id="6" creationId="{8BA0E011-E18D-3364-8F43-6F91706E3253}"/>
          </ac:picMkLst>
        </pc:picChg>
        <pc:picChg chg="mod">
          <ac:chgData name="Verbrugge Aline" userId="38e90b0a-c2da-403c-be89-d467f5b9de66" providerId="ADAL" clId="{CD4D96FB-E4BF-4ABA-B197-DFADC28FE96A}" dt="2024-09-02T09:06:56.043" v="119" actId="1035"/>
          <ac:picMkLst>
            <pc:docMk/>
            <pc:sldMk cId="518369969" sldId="2145705965"/>
            <ac:picMk id="7" creationId="{D0A27412-F161-19DB-DF9E-0D2C7EBFB994}"/>
          </ac:picMkLst>
        </pc:picChg>
        <pc:extLst>
          <p:ext xmlns:p="http://schemas.openxmlformats.org/presentationml/2006/main" uri="{D6D511B9-2390-475A-947B-AFAB55BFBCF1}">
            <pc226:cmChg xmlns:pc226="http://schemas.microsoft.com/office/powerpoint/2022/06/main/command" chg="mod">
              <pc226:chgData name="Verbrugge Aline" userId="38e90b0a-c2da-403c-be89-d467f5b9de66" providerId="ADAL" clId="{CD4D96FB-E4BF-4ABA-B197-DFADC28FE96A}" dt="2024-09-02T09:44:51.113" v="540"/>
              <pc2:cmMkLst xmlns:pc2="http://schemas.microsoft.com/office/powerpoint/2019/9/main/command">
                <pc:docMk/>
                <pc:sldMk cId="518369969" sldId="2145705965"/>
                <pc2:cmMk id="{525BC5D8-6064-41C7-A2C7-306922B869F4}"/>
              </pc2:cmMkLst>
            </pc226:cmChg>
          </p:ext>
        </pc:extLst>
      </pc:sldChg>
      <pc:sldChg chg="addSp delSp modSp mod">
        <pc:chgData name="Verbrugge Aline" userId="38e90b0a-c2da-403c-be89-d467f5b9de66" providerId="ADAL" clId="{CD4D96FB-E4BF-4ABA-B197-DFADC28FE96A}" dt="2024-09-02T09:50:02.642" v="601" actId="113"/>
        <pc:sldMkLst>
          <pc:docMk/>
          <pc:sldMk cId="1173041560" sldId="2145705966"/>
        </pc:sldMkLst>
        <pc:spChg chg="mod">
          <ac:chgData name="Verbrugge Aline" userId="38e90b0a-c2da-403c-be89-d467f5b9de66" providerId="ADAL" clId="{CD4D96FB-E4BF-4ABA-B197-DFADC28FE96A}" dt="2024-09-02T09:40:58.434" v="480" actId="20577"/>
          <ac:spMkLst>
            <pc:docMk/>
            <pc:sldMk cId="1173041560" sldId="2145705966"/>
            <ac:spMk id="2" creationId="{4F16BC63-B1B2-2C34-70A2-C0A1BC0E1BDB}"/>
          </ac:spMkLst>
        </pc:spChg>
        <pc:spChg chg="add mod">
          <ac:chgData name="Verbrugge Aline" userId="38e90b0a-c2da-403c-be89-d467f5b9de66" providerId="ADAL" clId="{CD4D96FB-E4BF-4ABA-B197-DFADC28FE96A}" dt="2024-09-02T09:16:06.741" v="273" actId="208"/>
          <ac:spMkLst>
            <pc:docMk/>
            <pc:sldMk cId="1173041560" sldId="2145705966"/>
            <ac:spMk id="5" creationId="{49E65BB1-26C0-F3C2-2757-C117B636886F}"/>
          </ac:spMkLst>
        </pc:spChg>
        <pc:spChg chg="del">
          <ac:chgData name="Verbrugge Aline" userId="38e90b0a-c2da-403c-be89-d467f5b9de66" providerId="ADAL" clId="{CD4D96FB-E4BF-4ABA-B197-DFADC28FE96A}" dt="2024-09-02T09:35:06.549" v="313" actId="478"/>
          <ac:spMkLst>
            <pc:docMk/>
            <pc:sldMk cId="1173041560" sldId="2145705966"/>
            <ac:spMk id="6" creationId="{F713DF29-5DC2-819D-083A-F5439261801E}"/>
          </ac:spMkLst>
        </pc:spChg>
        <pc:spChg chg="del">
          <ac:chgData name="Verbrugge Aline" userId="38e90b0a-c2da-403c-be89-d467f5b9de66" providerId="ADAL" clId="{CD4D96FB-E4BF-4ABA-B197-DFADC28FE96A}" dt="2024-09-02T09:35:05.932" v="312" actId="478"/>
          <ac:spMkLst>
            <pc:docMk/>
            <pc:sldMk cId="1173041560" sldId="2145705966"/>
            <ac:spMk id="7" creationId="{56B8EDE1-1658-2862-FA88-1CE858027B57}"/>
          </ac:spMkLst>
        </pc:spChg>
        <pc:spChg chg="del">
          <ac:chgData name="Verbrugge Aline" userId="38e90b0a-c2da-403c-be89-d467f5b9de66" providerId="ADAL" clId="{CD4D96FB-E4BF-4ABA-B197-DFADC28FE96A}" dt="2024-09-02T09:35:05.932" v="312" actId="478"/>
          <ac:spMkLst>
            <pc:docMk/>
            <pc:sldMk cId="1173041560" sldId="2145705966"/>
            <ac:spMk id="8" creationId="{43188320-5577-3925-55EE-491DD4870601}"/>
          </ac:spMkLst>
        </pc:spChg>
        <pc:spChg chg="add mod">
          <ac:chgData name="Verbrugge Aline" userId="38e90b0a-c2da-403c-be89-d467f5b9de66" providerId="ADAL" clId="{CD4D96FB-E4BF-4ABA-B197-DFADC28FE96A}" dt="2024-09-02T09:16:06.741" v="273" actId="208"/>
          <ac:spMkLst>
            <pc:docMk/>
            <pc:sldMk cId="1173041560" sldId="2145705966"/>
            <ac:spMk id="9" creationId="{38B9CD43-2D58-BC27-8F1C-15F86A2D630F}"/>
          </ac:spMkLst>
        </pc:spChg>
        <pc:spChg chg="del">
          <ac:chgData name="Verbrugge Aline" userId="38e90b0a-c2da-403c-be89-d467f5b9de66" providerId="ADAL" clId="{CD4D96FB-E4BF-4ABA-B197-DFADC28FE96A}" dt="2024-09-02T09:35:05.932" v="312" actId="478"/>
          <ac:spMkLst>
            <pc:docMk/>
            <pc:sldMk cId="1173041560" sldId="2145705966"/>
            <ac:spMk id="11" creationId="{47E85BEB-0C37-4EDC-86FA-B5F161E166F6}"/>
          </ac:spMkLst>
        </pc:spChg>
        <pc:spChg chg="add mod">
          <ac:chgData name="Verbrugge Aline" userId="38e90b0a-c2da-403c-be89-d467f5b9de66" providerId="ADAL" clId="{CD4D96FB-E4BF-4ABA-B197-DFADC28FE96A}" dt="2024-09-02T09:50:02.642" v="601" actId="113"/>
          <ac:spMkLst>
            <pc:docMk/>
            <pc:sldMk cId="1173041560" sldId="2145705966"/>
            <ac:spMk id="12" creationId="{15CA284E-26D0-034C-28AA-DC1A048EEF7B}"/>
          </ac:spMkLst>
        </pc:spChg>
        <pc:spChg chg="add mod">
          <ac:chgData name="Verbrugge Aline" userId="38e90b0a-c2da-403c-be89-d467f5b9de66" providerId="ADAL" clId="{CD4D96FB-E4BF-4ABA-B197-DFADC28FE96A}" dt="2024-09-02T09:35:52.995" v="322"/>
          <ac:spMkLst>
            <pc:docMk/>
            <pc:sldMk cId="1173041560" sldId="2145705966"/>
            <ac:spMk id="14" creationId="{B6105F12-D9AB-B827-C08B-E39D407003DD}"/>
          </ac:spMkLst>
        </pc:spChg>
        <pc:spChg chg="add mod">
          <ac:chgData name="Verbrugge Aline" userId="38e90b0a-c2da-403c-be89-d467f5b9de66" providerId="ADAL" clId="{CD4D96FB-E4BF-4ABA-B197-DFADC28FE96A}" dt="2024-09-02T09:35:52.995" v="322"/>
          <ac:spMkLst>
            <pc:docMk/>
            <pc:sldMk cId="1173041560" sldId="2145705966"/>
            <ac:spMk id="15" creationId="{66E5665F-4976-0B38-2A16-EA21F04713D2}"/>
          </ac:spMkLst>
        </pc:spChg>
        <pc:grpChg chg="add del mod">
          <ac:chgData name="Verbrugge Aline" userId="38e90b0a-c2da-403c-be89-d467f5b9de66" providerId="ADAL" clId="{CD4D96FB-E4BF-4ABA-B197-DFADC28FE96A}" dt="2024-09-02T09:35:52.181" v="321" actId="478"/>
          <ac:grpSpMkLst>
            <pc:docMk/>
            <pc:sldMk cId="1173041560" sldId="2145705966"/>
            <ac:grpSpMk id="3" creationId="{2F72C58B-10D8-18AA-D171-61052A5CC7F4}"/>
          </ac:grpSpMkLst>
        </pc:grpChg>
        <pc:grpChg chg="add mod">
          <ac:chgData name="Verbrugge Aline" userId="38e90b0a-c2da-403c-be89-d467f5b9de66" providerId="ADAL" clId="{CD4D96FB-E4BF-4ABA-B197-DFADC28FE96A}" dt="2024-09-02T09:41:50.829" v="494" actId="1076"/>
          <ac:grpSpMkLst>
            <pc:docMk/>
            <pc:sldMk cId="1173041560" sldId="2145705966"/>
            <ac:grpSpMk id="13" creationId="{57FAB21B-B26B-851E-AE12-C0FAE900F7B3}"/>
          </ac:grpSpMkLst>
        </pc:grpChg>
        <pc:picChg chg="del">
          <ac:chgData name="Verbrugge Aline" userId="38e90b0a-c2da-403c-be89-d467f5b9de66" providerId="ADAL" clId="{CD4D96FB-E4BF-4ABA-B197-DFADC28FE96A}" dt="2024-09-02T09:35:01.234" v="311" actId="478"/>
          <ac:picMkLst>
            <pc:docMk/>
            <pc:sldMk cId="1173041560" sldId="2145705966"/>
            <ac:picMk id="4" creationId="{2F6C1B9E-D881-A4FF-AF48-BB990C89B4F0}"/>
          </ac:picMkLst>
        </pc:picChg>
        <pc:picChg chg="add del mod">
          <ac:chgData name="Verbrugge Aline" userId="38e90b0a-c2da-403c-be89-d467f5b9de66" providerId="ADAL" clId="{CD4D96FB-E4BF-4ABA-B197-DFADC28FE96A}" dt="2024-09-02T09:35:50.780" v="320" actId="478"/>
          <ac:picMkLst>
            <pc:docMk/>
            <pc:sldMk cId="1173041560" sldId="2145705966"/>
            <ac:picMk id="10" creationId="{84E20C1F-CC8A-2384-FA8C-6C6AC634D231}"/>
          </ac:picMkLst>
        </pc:picChg>
        <pc:picChg chg="add mod">
          <ac:chgData name="Verbrugge Aline" userId="38e90b0a-c2da-403c-be89-d467f5b9de66" providerId="ADAL" clId="{CD4D96FB-E4BF-4ABA-B197-DFADC28FE96A}" dt="2024-09-02T09:36:26.025" v="360" actId="1076"/>
          <ac:picMkLst>
            <pc:docMk/>
            <pc:sldMk cId="1173041560" sldId="2145705966"/>
            <ac:picMk id="16" creationId="{A160FF73-7C80-03C0-0AF9-9D8F5C9ABB35}"/>
          </ac:picMkLst>
        </pc:picChg>
      </pc:sldChg>
      <pc:sldChg chg="addSp delSp modSp mod">
        <pc:chgData name="Verbrugge Aline" userId="38e90b0a-c2da-403c-be89-d467f5b9de66" providerId="ADAL" clId="{CD4D96FB-E4BF-4ABA-B197-DFADC28FE96A}" dt="2024-09-04T09:46:56.564" v="1506" actId="478"/>
        <pc:sldMkLst>
          <pc:docMk/>
          <pc:sldMk cId="360453256" sldId="2145705968"/>
        </pc:sldMkLst>
        <pc:spChg chg="mod">
          <ac:chgData name="Verbrugge Aline" userId="38e90b0a-c2da-403c-be89-d467f5b9de66" providerId="ADAL" clId="{CD4D96FB-E4BF-4ABA-B197-DFADC28FE96A}" dt="2024-09-02T09:52:22.098" v="665" actId="14100"/>
          <ac:spMkLst>
            <pc:docMk/>
            <pc:sldMk cId="360453256" sldId="2145705968"/>
            <ac:spMk id="2" creationId="{B4E9F4BF-DBFA-2632-ABFE-4F90E04CD25A}"/>
          </ac:spMkLst>
        </pc:spChg>
        <pc:spChg chg="mod">
          <ac:chgData name="Verbrugge Aline" userId="38e90b0a-c2da-403c-be89-d467f5b9de66" providerId="ADAL" clId="{CD4D96FB-E4BF-4ABA-B197-DFADC28FE96A}" dt="2024-09-04T09:46:52.086" v="1504"/>
          <ac:spMkLst>
            <pc:docMk/>
            <pc:sldMk cId="360453256" sldId="2145705968"/>
            <ac:spMk id="4" creationId="{572FE261-8417-5DF0-688C-73F22996BBA6}"/>
          </ac:spMkLst>
        </pc:spChg>
        <pc:spChg chg="mod">
          <ac:chgData name="Verbrugge Aline" userId="38e90b0a-c2da-403c-be89-d467f5b9de66" providerId="ADAL" clId="{CD4D96FB-E4BF-4ABA-B197-DFADC28FE96A}" dt="2024-09-04T09:46:52.086" v="1504"/>
          <ac:spMkLst>
            <pc:docMk/>
            <pc:sldMk cId="360453256" sldId="2145705968"/>
            <ac:spMk id="13" creationId="{A595EA36-0405-77C9-8DCD-74FDD2A1BA86}"/>
          </ac:spMkLst>
        </pc:spChg>
        <pc:grpChg chg="add del mod">
          <ac:chgData name="Verbrugge Aline" userId="38e90b0a-c2da-403c-be89-d467f5b9de66" providerId="ADAL" clId="{CD4D96FB-E4BF-4ABA-B197-DFADC28FE96A}" dt="2024-09-04T09:46:56.564" v="1506" actId="478"/>
          <ac:grpSpMkLst>
            <pc:docMk/>
            <pc:sldMk cId="360453256" sldId="2145705968"/>
            <ac:grpSpMk id="3" creationId="{D81F9478-1621-0A40-E9A0-5099E3E0328B}"/>
          </ac:grpSpMkLst>
        </pc:grpChg>
        <pc:picChg chg="add del mod">
          <ac:chgData name="Verbrugge Aline" userId="38e90b0a-c2da-403c-be89-d467f5b9de66" providerId="ADAL" clId="{CD4D96FB-E4BF-4ABA-B197-DFADC28FE96A}" dt="2024-09-04T09:46:56.564" v="1506" actId="478"/>
          <ac:picMkLst>
            <pc:docMk/>
            <pc:sldMk cId="360453256" sldId="2145705968"/>
            <ac:picMk id="14" creationId="{19E83A6E-A3FB-CE18-ACC2-D06CF2E95EC0}"/>
          </ac:picMkLst>
        </pc:picChg>
      </pc:sldChg>
      <pc:sldChg chg="modSp mod">
        <pc:chgData name="Verbrugge Aline" userId="38e90b0a-c2da-403c-be89-d467f5b9de66" providerId="ADAL" clId="{CD4D96FB-E4BF-4ABA-B197-DFADC28FE96A}" dt="2024-09-04T09:45:17.667" v="1483"/>
        <pc:sldMkLst>
          <pc:docMk/>
          <pc:sldMk cId="4151645486" sldId="2145705969"/>
        </pc:sldMkLst>
        <pc:spChg chg="mod">
          <ac:chgData name="Verbrugge Aline" userId="38e90b0a-c2da-403c-be89-d467f5b9de66" providerId="ADAL" clId="{CD4D96FB-E4BF-4ABA-B197-DFADC28FE96A}" dt="2024-09-04T09:45:17.667" v="1483"/>
          <ac:spMkLst>
            <pc:docMk/>
            <pc:sldMk cId="4151645486" sldId="2145705969"/>
            <ac:spMk id="2" creationId="{5D69D808-F4F0-3408-CCC0-280B262D30AD}"/>
          </ac:spMkLst>
        </pc:spChg>
      </pc:sldChg>
      <pc:sldChg chg="addSp modSp del mod">
        <pc:chgData name="Verbrugge Aline" userId="38e90b0a-c2da-403c-be89-d467f5b9de66" providerId="ADAL" clId="{CD4D96FB-E4BF-4ABA-B197-DFADC28FE96A}" dt="2024-09-02T09:47:20.103" v="597" actId="47"/>
        <pc:sldMkLst>
          <pc:docMk/>
          <pc:sldMk cId="1154427521" sldId="2145705970"/>
        </pc:sldMkLst>
        <pc:spChg chg="mod">
          <ac:chgData name="Verbrugge Aline" userId="38e90b0a-c2da-403c-be89-d467f5b9de66" providerId="ADAL" clId="{CD4D96FB-E4BF-4ABA-B197-DFADC28FE96A}" dt="2024-09-02T09:18:09.619" v="281" actId="115"/>
          <ac:spMkLst>
            <pc:docMk/>
            <pc:sldMk cId="1154427521" sldId="2145705970"/>
            <ac:spMk id="3" creationId="{F91DAA71-4E46-9D42-2B4D-6005C5E296F4}"/>
          </ac:spMkLst>
        </pc:spChg>
        <pc:spChg chg="mod">
          <ac:chgData name="Verbrugge Aline" userId="38e90b0a-c2da-403c-be89-d467f5b9de66" providerId="ADAL" clId="{CD4D96FB-E4BF-4ABA-B197-DFADC28FE96A}" dt="2024-09-02T09:16:34.550" v="276" actId="108"/>
          <ac:spMkLst>
            <pc:docMk/>
            <pc:sldMk cId="1154427521" sldId="2145705970"/>
            <ac:spMk id="5" creationId="{4534E473-F0F9-1167-92A3-AE1A81836682}"/>
          </ac:spMkLst>
        </pc:spChg>
        <pc:spChg chg="mod">
          <ac:chgData name="Verbrugge Aline" userId="38e90b0a-c2da-403c-be89-d467f5b9de66" providerId="ADAL" clId="{CD4D96FB-E4BF-4ABA-B197-DFADC28FE96A}" dt="2024-09-02T09:16:34.550" v="276" actId="108"/>
          <ac:spMkLst>
            <pc:docMk/>
            <pc:sldMk cId="1154427521" sldId="2145705970"/>
            <ac:spMk id="6" creationId="{83753494-90B8-FAD4-D987-93CDA04CB58D}"/>
          </ac:spMkLst>
        </pc:spChg>
        <pc:grpChg chg="add mod">
          <ac:chgData name="Verbrugge Aline" userId="38e90b0a-c2da-403c-be89-d467f5b9de66" providerId="ADAL" clId="{CD4D96FB-E4BF-4ABA-B197-DFADC28FE96A}" dt="2024-09-02T09:13:48.051" v="265"/>
          <ac:grpSpMkLst>
            <pc:docMk/>
            <pc:sldMk cId="1154427521" sldId="2145705970"/>
            <ac:grpSpMk id="4" creationId="{E03138FC-1054-713D-1BC3-7A9E1EA5D110}"/>
          </ac:grpSpMkLst>
        </pc:grpChg>
        <pc:picChg chg="add mod">
          <ac:chgData name="Verbrugge Aline" userId="38e90b0a-c2da-403c-be89-d467f5b9de66" providerId="ADAL" clId="{CD4D96FB-E4BF-4ABA-B197-DFADC28FE96A}" dt="2024-09-02T09:13:48.051" v="265"/>
          <ac:picMkLst>
            <pc:docMk/>
            <pc:sldMk cId="1154427521" sldId="2145705970"/>
            <ac:picMk id="7" creationId="{68679FC7-4435-DBE4-F8E8-434FC1E36731}"/>
          </ac:picMkLst>
        </pc:picChg>
      </pc:sldChg>
      <pc:sldChg chg="del">
        <pc:chgData name="Verbrugge Aline" userId="38e90b0a-c2da-403c-be89-d467f5b9de66" providerId="ADAL" clId="{CD4D96FB-E4BF-4ABA-B197-DFADC28FE96A}" dt="2024-09-02T11:27:32.362" v="828" actId="47"/>
        <pc:sldMkLst>
          <pc:docMk/>
          <pc:sldMk cId="3221852784" sldId="2145705972"/>
        </pc:sldMkLst>
      </pc:sldChg>
      <pc:sldChg chg="addSp delSp modSp mod">
        <pc:chgData name="Verbrugge Aline" userId="38e90b0a-c2da-403c-be89-d467f5b9de66" providerId="ADAL" clId="{CD4D96FB-E4BF-4ABA-B197-DFADC28FE96A}" dt="2024-09-04T09:47:15.123" v="1514" actId="478"/>
        <pc:sldMkLst>
          <pc:docMk/>
          <pc:sldMk cId="1186257767" sldId="2145705973"/>
        </pc:sldMkLst>
        <pc:spChg chg="del">
          <ac:chgData name="Verbrugge Aline" userId="38e90b0a-c2da-403c-be89-d467f5b9de66" providerId="ADAL" clId="{CD4D96FB-E4BF-4ABA-B197-DFADC28FE96A}" dt="2024-09-02T09:31:51.709" v="285" actId="478"/>
          <ac:spMkLst>
            <pc:docMk/>
            <pc:sldMk cId="1186257767" sldId="2145705973"/>
            <ac:spMk id="2" creationId="{8C856613-3E77-3C95-4023-F90833904AC2}"/>
          </ac:spMkLst>
        </pc:spChg>
        <pc:spChg chg="mod">
          <ac:chgData name="Verbrugge Aline" userId="38e90b0a-c2da-403c-be89-d467f5b9de66" providerId="ADAL" clId="{CD4D96FB-E4BF-4ABA-B197-DFADC28FE96A}" dt="2024-09-02T09:54:50.339" v="690" actId="404"/>
          <ac:spMkLst>
            <pc:docMk/>
            <pc:sldMk cId="1186257767" sldId="2145705973"/>
            <ac:spMk id="3" creationId="{EF455DEF-A707-5B04-F2C3-9739060EC8ED}"/>
          </ac:spMkLst>
        </pc:spChg>
        <pc:spChg chg="del mod topLvl">
          <ac:chgData name="Verbrugge Aline" userId="38e90b0a-c2da-403c-be89-d467f5b9de66" providerId="ADAL" clId="{CD4D96FB-E4BF-4ABA-B197-DFADC28FE96A}" dt="2024-09-04T09:47:15.123" v="1514" actId="478"/>
          <ac:spMkLst>
            <pc:docMk/>
            <pc:sldMk cId="1186257767" sldId="2145705973"/>
            <ac:spMk id="5" creationId="{A1846566-10A2-3F97-99B3-89F059B464F9}"/>
          </ac:spMkLst>
        </pc:spChg>
        <pc:spChg chg="del mod topLvl">
          <ac:chgData name="Verbrugge Aline" userId="38e90b0a-c2da-403c-be89-d467f5b9de66" providerId="ADAL" clId="{CD4D96FB-E4BF-4ABA-B197-DFADC28FE96A}" dt="2024-09-04T09:47:10.637" v="1511" actId="478"/>
          <ac:spMkLst>
            <pc:docMk/>
            <pc:sldMk cId="1186257767" sldId="2145705973"/>
            <ac:spMk id="6" creationId="{468F9E4D-6585-6016-36F6-3A471BB1B90F}"/>
          </ac:spMkLst>
        </pc:spChg>
        <pc:spChg chg="add del mod">
          <ac:chgData name="Verbrugge Aline" userId="38e90b0a-c2da-403c-be89-d467f5b9de66" providerId="ADAL" clId="{CD4D96FB-E4BF-4ABA-B197-DFADC28FE96A}" dt="2024-09-02T09:32:00.336" v="303" actId="478"/>
          <ac:spMkLst>
            <pc:docMk/>
            <pc:sldMk cId="1186257767" sldId="2145705973"/>
            <ac:spMk id="9" creationId="{51F723CB-1111-B9D8-1DC1-6366809751AA}"/>
          </ac:spMkLst>
        </pc:spChg>
        <pc:spChg chg="add mod">
          <ac:chgData name="Verbrugge Aline" userId="38e90b0a-c2da-403c-be89-d467f5b9de66" providerId="ADAL" clId="{CD4D96FB-E4BF-4ABA-B197-DFADC28FE96A}" dt="2024-09-02T09:31:57.511" v="302" actId="20577"/>
          <ac:spMkLst>
            <pc:docMk/>
            <pc:sldMk cId="1186257767" sldId="2145705973"/>
            <ac:spMk id="10" creationId="{EB0AADF8-5D46-69ED-20A0-0A040593B02A}"/>
          </ac:spMkLst>
        </pc:spChg>
        <pc:grpChg chg="add del mod">
          <ac:chgData name="Verbrugge Aline" userId="38e90b0a-c2da-403c-be89-d467f5b9de66" providerId="ADAL" clId="{CD4D96FB-E4BF-4ABA-B197-DFADC28FE96A}" dt="2024-09-04T09:47:10.637" v="1511" actId="478"/>
          <ac:grpSpMkLst>
            <pc:docMk/>
            <pc:sldMk cId="1186257767" sldId="2145705973"/>
            <ac:grpSpMk id="4" creationId="{4D56163B-4DC5-6B6B-0F0A-A1E3EBC67097}"/>
          </ac:grpSpMkLst>
        </pc:grpChg>
        <pc:picChg chg="add del mod">
          <ac:chgData name="Verbrugge Aline" userId="38e90b0a-c2da-403c-be89-d467f5b9de66" providerId="ADAL" clId="{CD4D96FB-E4BF-4ABA-B197-DFADC28FE96A}" dt="2024-09-04T09:47:08.659" v="1509" actId="478"/>
          <ac:picMkLst>
            <pc:docMk/>
            <pc:sldMk cId="1186257767" sldId="2145705973"/>
            <ac:picMk id="7" creationId="{F2B3156A-A015-1558-B83E-2AB3BDB19F83}"/>
          </ac:picMkLst>
        </pc:picChg>
      </pc:sldChg>
      <pc:sldChg chg="addSp delSp modSp mod">
        <pc:chgData name="Verbrugge Aline" userId="38e90b0a-c2da-403c-be89-d467f5b9de66" providerId="ADAL" clId="{CD4D96FB-E4BF-4ABA-B197-DFADC28FE96A}" dt="2024-09-04T09:47:02.664" v="1508" actId="478"/>
        <pc:sldMkLst>
          <pc:docMk/>
          <pc:sldMk cId="2886992072" sldId="2145705974"/>
        </pc:sldMkLst>
        <pc:spChg chg="mod">
          <ac:chgData name="Verbrugge Aline" userId="38e90b0a-c2da-403c-be89-d467f5b9de66" providerId="ADAL" clId="{CD4D96FB-E4BF-4ABA-B197-DFADC28FE96A}" dt="2024-09-02T09:54:19.071" v="681" actId="108"/>
          <ac:spMkLst>
            <pc:docMk/>
            <pc:sldMk cId="2886992072" sldId="2145705974"/>
            <ac:spMk id="2" creationId="{8C856613-3E77-3C95-4023-F90833904AC2}"/>
          </ac:spMkLst>
        </pc:spChg>
        <pc:spChg chg="mod">
          <ac:chgData name="Verbrugge Aline" userId="38e90b0a-c2da-403c-be89-d467f5b9de66" providerId="ADAL" clId="{CD4D96FB-E4BF-4ABA-B197-DFADC28FE96A}" dt="2024-09-02T09:54:38.443" v="688" actId="12"/>
          <ac:spMkLst>
            <pc:docMk/>
            <pc:sldMk cId="2886992072" sldId="2145705974"/>
            <ac:spMk id="3" creationId="{EF455DEF-A707-5B04-F2C3-9739060EC8ED}"/>
          </ac:spMkLst>
        </pc:spChg>
        <pc:spChg chg="mod">
          <ac:chgData name="Verbrugge Aline" userId="38e90b0a-c2da-403c-be89-d467f5b9de66" providerId="ADAL" clId="{CD4D96FB-E4BF-4ABA-B197-DFADC28FE96A}" dt="2024-09-04T09:46:04.431" v="1491" actId="404"/>
          <ac:spMkLst>
            <pc:docMk/>
            <pc:sldMk cId="2886992072" sldId="2145705974"/>
            <ac:spMk id="5" creationId="{71F7A9D4-E0EB-8DD6-473E-AA8CB666CBB5}"/>
          </ac:spMkLst>
        </pc:spChg>
        <pc:spChg chg="mod">
          <ac:chgData name="Verbrugge Aline" userId="38e90b0a-c2da-403c-be89-d467f5b9de66" providerId="ADAL" clId="{CD4D96FB-E4BF-4ABA-B197-DFADC28FE96A}" dt="2024-09-04T09:46:19.690" v="1498" actId="14100"/>
          <ac:spMkLst>
            <pc:docMk/>
            <pc:sldMk cId="2886992072" sldId="2145705974"/>
            <ac:spMk id="6" creationId="{F36AC5BF-BC06-BA85-21C6-60F91513FFBE}"/>
          </ac:spMkLst>
        </pc:spChg>
        <pc:grpChg chg="add del mod">
          <ac:chgData name="Verbrugge Aline" userId="38e90b0a-c2da-403c-be89-d467f5b9de66" providerId="ADAL" clId="{CD4D96FB-E4BF-4ABA-B197-DFADC28FE96A}" dt="2024-09-04T09:47:02.664" v="1508" actId="478"/>
          <ac:grpSpMkLst>
            <pc:docMk/>
            <pc:sldMk cId="2886992072" sldId="2145705974"/>
            <ac:grpSpMk id="4" creationId="{9EA08E01-E2ED-7F5F-C41A-14713008A605}"/>
          </ac:grpSpMkLst>
        </pc:grpChg>
        <pc:picChg chg="add del mod">
          <ac:chgData name="Verbrugge Aline" userId="38e90b0a-c2da-403c-be89-d467f5b9de66" providerId="ADAL" clId="{CD4D96FB-E4BF-4ABA-B197-DFADC28FE96A}" dt="2024-09-04T09:47:01.387" v="1507" actId="478"/>
          <ac:picMkLst>
            <pc:docMk/>
            <pc:sldMk cId="2886992072" sldId="2145705974"/>
            <ac:picMk id="7" creationId="{832F82F9-502D-857B-6701-390FD5BB85AC}"/>
          </ac:picMkLst>
        </pc:picChg>
      </pc:sldChg>
      <pc:sldChg chg="modSp del mod">
        <pc:chgData name="Verbrugge Aline" userId="38e90b0a-c2da-403c-be89-d467f5b9de66" providerId="ADAL" clId="{CD4D96FB-E4BF-4ABA-B197-DFADC28FE96A}" dt="2024-09-02T09:52:58.208" v="673" actId="47"/>
        <pc:sldMkLst>
          <pc:docMk/>
          <pc:sldMk cId="2441063153" sldId="2145705975"/>
        </pc:sldMkLst>
        <pc:spChg chg="mod">
          <ac:chgData name="Verbrugge Aline" userId="38e90b0a-c2da-403c-be89-d467f5b9de66" providerId="ADAL" clId="{CD4D96FB-E4BF-4ABA-B197-DFADC28FE96A}" dt="2024-09-02T09:52:56.285" v="672" actId="21"/>
          <ac:spMkLst>
            <pc:docMk/>
            <pc:sldMk cId="2441063153" sldId="2145705975"/>
            <ac:spMk id="3" creationId="{38C4C712-1AFA-0A6E-BF56-5C7A54FB536F}"/>
          </ac:spMkLst>
        </pc:spChg>
      </pc:sldChg>
      <pc:sldChg chg="addSp delSp modSp mod">
        <pc:chgData name="Verbrugge Aline" userId="38e90b0a-c2da-403c-be89-d467f5b9de66" providerId="ADAL" clId="{CD4D96FB-E4BF-4ABA-B197-DFADC28FE96A}" dt="2024-09-02T11:26:45.190" v="818" actId="255"/>
        <pc:sldMkLst>
          <pc:docMk/>
          <pc:sldMk cId="2304759376" sldId="2145705976"/>
        </pc:sldMkLst>
        <pc:spChg chg="del">
          <ac:chgData name="Verbrugge Aline" userId="38e90b0a-c2da-403c-be89-d467f5b9de66" providerId="ADAL" clId="{CD4D96FB-E4BF-4ABA-B197-DFADC28FE96A}" dt="2024-09-02T11:23:35.522" v="809" actId="478"/>
          <ac:spMkLst>
            <pc:docMk/>
            <pc:sldMk cId="2304759376" sldId="2145705976"/>
            <ac:spMk id="2" creationId="{8C856613-3E77-3C95-4023-F90833904AC2}"/>
          </ac:spMkLst>
        </pc:spChg>
        <pc:spChg chg="mod">
          <ac:chgData name="Verbrugge Aline" userId="38e90b0a-c2da-403c-be89-d467f5b9de66" providerId="ADAL" clId="{CD4D96FB-E4BF-4ABA-B197-DFADC28FE96A}" dt="2024-09-02T11:26:45.190" v="818" actId="255"/>
          <ac:spMkLst>
            <pc:docMk/>
            <pc:sldMk cId="2304759376" sldId="2145705976"/>
            <ac:spMk id="3" creationId="{EF455DEF-A707-5B04-F2C3-9739060EC8ED}"/>
          </ac:spMkLst>
        </pc:spChg>
        <pc:spChg chg="add del mod">
          <ac:chgData name="Verbrugge Aline" userId="38e90b0a-c2da-403c-be89-d467f5b9de66" providerId="ADAL" clId="{CD4D96FB-E4BF-4ABA-B197-DFADC28FE96A}" dt="2024-09-02T11:23:38.836" v="810" actId="478"/>
          <ac:spMkLst>
            <pc:docMk/>
            <pc:sldMk cId="2304759376" sldId="2145705976"/>
            <ac:spMk id="5" creationId="{ECC4CF89-DE6E-E4AB-134A-D5600E992A65}"/>
          </ac:spMkLst>
        </pc:spChg>
        <pc:spChg chg="add mod">
          <ac:chgData name="Verbrugge Aline" userId="38e90b0a-c2da-403c-be89-d467f5b9de66" providerId="ADAL" clId="{CD4D96FB-E4BF-4ABA-B197-DFADC28FE96A}" dt="2024-09-02T11:23:39.568" v="811"/>
          <ac:spMkLst>
            <pc:docMk/>
            <pc:sldMk cId="2304759376" sldId="2145705976"/>
            <ac:spMk id="6" creationId="{EC324D42-AA1C-C5A4-B70D-B92098BA8523}"/>
          </ac:spMkLst>
        </pc:spChg>
      </pc:sldChg>
      <pc:sldChg chg="addSp delSp modSp add mod">
        <pc:chgData name="Verbrugge Aline" userId="38e90b0a-c2da-403c-be89-d467f5b9de66" providerId="ADAL" clId="{CD4D96FB-E4BF-4ABA-B197-DFADC28FE96A}" dt="2024-09-02T09:46:51.961" v="594" actId="1036"/>
        <pc:sldMkLst>
          <pc:docMk/>
          <pc:sldMk cId="2534124233" sldId="2145705977"/>
        </pc:sldMkLst>
        <pc:spChg chg="del">
          <ac:chgData name="Verbrugge Aline" userId="38e90b0a-c2da-403c-be89-d467f5b9de66" providerId="ADAL" clId="{CD4D96FB-E4BF-4ABA-B197-DFADC28FE96A}" dt="2024-09-02T09:45:51.270" v="550" actId="478"/>
          <ac:spMkLst>
            <pc:docMk/>
            <pc:sldMk cId="2534124233" sldId="2145705977"/>
            <ac:spMk id="6" creationId="{550C87D1-D1F6-61A4-DF9B-BDEC1CC244A3}"/>
          </ac:spMkLst>
        </pc:spChg>
        <pc:spChg chg="mod">
          <ac:chgData name="Verbrugge Aline" userId="38e90b0a-c2da-403c-be89-d467f5b9de66" providerId="ADAL" clId="{CD4D96FB-E4BF-4ABA-B197-DFADC28FE96A}" dt="2024-09-02T09:45:52.187" v="551"/>
          <ac:spMkLst>
            <pc:docMk/>
            <pc:sldMk cId="2534124233" sldId="2145705977"/>
            <ac:spMk id="7" creationId="{E023C935-AADA-2472-DDA8-A8C5D39DBC37}"/>
          </ac:spMkLst>
        </pc:spChg>
        <pc:spChg chg="mod">
          <ac:chgData name="Verbrugge Aline" userId="38e90b0a-c2da-403c-be89-d467f5b9de66" providerId="ADAL" clId="{CD4D96FB-E4BF-4ABA-B197-DFADC28FE96A}" dt="2024-09-02T09:45:52.187" v="551"/>
          <ac:spMkLst>
            <pc:docMk/>
            <pc:sldMk cId="2534124233" sldId="2145705977"/>
            <ac:spMk id="8" creationId="{C744D9C3-2CC8-6960-BA37-E6AC353DE764}"/>
          </ac:spMkLst>
        </pc:spChg>
        <pc:spChg chg="mod">
          <ac:chgData name="Verbrugge Aline" userId="38e90b0a-c2da-403c-be89-d467f5b9de66" providerId="ADAL" clId="{CD4D96FB-E4BF-4ABA-B197-DFADC28FE96A}" dt="2024-09-02T09:46:51.961" v="594" actId="1036"/>
          <ac:spMkLst>
            <pc:docMk/>
            <pc:sldMk cId="2534124233" sldId="2145705977"/>
            <ac:spMk id="14" creationId="{8C85767F-EF73-568E-8CE9-F1F93E27C6F4}"/>
          </ac:spMkLst>
        </pc:spChg>
        <pc:grpChg chg="add mod">
          <ac:chgData name="Verbrugge Aline" userId="38e90b0a-c2da-403c-be89-d467f5b9de66" providerId="ADAL" clId="{CD4D96FB-E4BF-4ABA-B197-DFADC28FE96A}" dt="2024-09-02T09:45:52.187" v="551"/>
          <ac:grpSpMkLst>
            <pc:docMk/>
            <pc:sldMk cId="2534124233" sldId="2145705977"/>
            <ac:grpSpMk id="5" creationId="{196518BB-605B-8682-0876-52EBD4723C21}"/>
          </ac:grpSpMkLst>
        </pc:grpChg>
        <pc:picChg chg="del">
          <ac:chgData name="Verbrugge Aline" userId="38e90b0a-c2da-403c-be89-d467f5b9de66" providerId="ADAL" clId="{CD4D96FB-E4BF-4ABA-B197-DFADC28FE96A}" dt="2024-09-02T09:46:38.766" v="564" actId="478"/>
          <ac:picMkLst>
            <pc:docMk/>
            <pc:sldMk cId="2534124233" sldId="2145705977"/>
            <ac:picMk id="2" creationId="{1DF15ACB-699D-7D68-E6F5-F1F27223C28D}"/>
          </ac:picMkLst>
        </pc:picChg>
        <pc:picChg chg="del">
          <ac:chgData name="Verbrugge Aline" userId="38e90b0a-c2da-403c-be89-d467f5b9de66" providerId="ADAL" clId="{CD4D96FB-E4BF-4ABA-B197-DFADC28FE96A}" dt="2024-09-02T09:46:37.426" v="563" actId="478"/>
          <ac:picMkLst>
            <pc:docMk/>
            <pc:sldMk cId="2534124233" sldId="2145705977"/>
            <ac:picMk id="3" creationId="{F0E96EDC-772C-273A-A884-1F6DC6A37E7B}"/>
          </ac:picMkLst>
        </pc:picChg>
        <pc:picChg chg="mod">
          <ac:chgData name="Verbrugge Aline" userId="38e90b0a-c2da-403c-be89-d467f5b9de66" providerId="ADAL" clId="{CD4D96FB-E4BF-4ABA-B197-DFADC28FE96A}" dt="2024-09-02T09:46:51.961" v="594" actId="1036"/>
          <ac:picMkLst>
            <pc:docMk/>
            <pc:sldMk cId="2534124233" sldId="2145705977"/>
            <ac:picMk id="4" creationId="{676B16E2-F4A3-9BF1-6CFE-499547474EE9}"/>
          </ac:picMkLst>
        </pc:picChg>
        <pc:picChg chg="add mod">
          <ac:chgData name="Verbrugge Aline" userId="38e90b0a-c2da-403c-be89-d467f5b9de66" providerId="ADAL" clId="{CD4D96FB-E4BF-4ABA-B197-DFADC28FE96A}" dt="2024-09-02T09:45:52.187" v="551"/>
          <ac:picMkLst>
            <pc:docMk/>
            <pc:sldMk cId="2534124233" sldId="2145705977"/>
            <ac:picMk id="9" creationId="{188CC992-172B-7077-E18D-98A6F717EB5E}"/>
          </ac:picMkLst>
        </pc:picChg>
        <pc:picChg chg="del">
          <ac:chgData name="Verbrugge Aline" userId="38e90b0a-c2da-403c-be89-d467f5b9de66" providerId="ADAL" clId="{CD4D96FB-E4BF-4ABA-B197-DFADC28FE96A}" dt="2024-09-02T09:31:43.202" v="284" actId="478"/>
          <ac:picMkLst>
            <pc:docMk/>
            <pc:sldMk cId="2534124233" sldId="2145705977"/>
            <ac:picMk id="10" creationId="{7AC78A71-7784-4DCA-E4D8-E5085D31C26D}"/>
          </ac:picMkLst>
        </pc:picChg>
        <pc:picChg chg="del">
          <ac:chgData name="Verbrugge Aline" userId="38e90b0a-c2da-403c-be89-d467f5b9de66" providerId="ADAL" clId="{CD4D96FB-E4BF-4ABA-B197-DFADC28FE96A}" dt="2024-09-02T09:31:42.268" v="283" actId="478"/>
          <ac:picMkLst>
            <pc:docMk/>
            <pc:sldMk cId="2534124233" sldId="2145705977"/>
            <ac:picMk id="12" creationId="{0A8BF1D3-BA1B-8B63-AF28-8419F2B06D89}"/>
          </ac:picMkLst>
        </pc:picChg>
      </pc:sldChg>
      <pc:sldChg chg="delSp modSp add mod">
        <pc:chgData name="Verbrugge Aline" userId="38e90b0a-c2da-403c-be89-d467f5b9de66" providerId="ADAL" clId="{CD4D96FB-E4BF-4ABA-B197-DFADC28FE96A}" dt="2024-09-04T09:47:13.421" v="1513" actId="478"/>
        <pc:sldMkLst>
          <pc:docMk/>
          <pc:sldMk cId="3935644320" sldId="2145705978"/>
        </pc:sldMkLst>
        <pc:spChg chg="mod">
          <ac:chgData name="Verbrugge Aline" userId="38e90b0a-c2da-403c-be89-d467f5b9de66" providerId="ADAL" clId="{CD4D96FB-E4BF-4ABA-B197-DFADC28FE96A}" dt="2024-09-02T09:41:18.076" v="492" actId="20577"/>
          <ac:spMkLst>
            <pc:docMk/>
            <pc:sldMk cId="3935644320" sldId="2145705978"/>
            <ac:spMk id="2" creationId="{4F16BC63-B1B2-2C34-70A2-C0A1BC0E1BDB}"/>
          </ac:spMkLst>
        </pc:spChg>
        <pc:grpChg chg="del mod">
          <ac:chgData name="Verbrugge Aline" userId="38e90b0a-c2da-403c-be89-d467f5b9de66" providerId="ADAL" clId="{CD4D96FB-E4BF-4ABA-B197-DFADC28FE96A}" dt="2024-09-04T09:47:13.421" v="1513" actId="478"/>
          <ac:grpSpMkLst>
            <pc:docMk/>
            <pc:sldMk cId="3935644320" sldId="2145705978"/>
            <ac:grpSpMk id="3" creationId="{2F72C58B-10D8-18AA-D171-61052A5CC7F4}"/>
          </ac:grpSpMkLst>
        </pc:grpChg>
        <pc:picChg chg="del mod">
          <ac:chgData name="Verbrugge Aline" userId="38e90b0a-c2da-403c-be89-d467f5b9de66" providerId="ADAL" clId="{CD4D96FB-E4BF-4ABA-B197-DFADC28FE96A}" dt="2024-09-04T09:47:12.731" v="1512" actId="478"/>
          <ac:picMkLst>
            <pc:docMk/>
            <pc:sldMk cId="3935644320" sldId="2145705978"/>
            <ac:picMk id="10" creationId="{84E20C1F-CC8A-2384-FA8C-6C6AC634D231}"/>
          </ac:picMkLst>
        </pc:picChg>
      </pc:sldChg>
      <pc:sldChg chg="addSp modSp add del mod modCm">
        <pc:chgData name="Verbrugge Aline" userId="38e90b0a-c2da-403c-be89-d467f5b9de66" providerId="ADAL" clId="{CD4D96FB-E4BF-4ABA-B197-DFADC28FE96A}" dt="2024-09-04T09:26:20.434" v="1081" actId="47"/>
        <pc:sldMkLst>
          <pc:docMk/>
          <pc:sldMk cId="237254022" sldId="2145705979"/>
        </pc:sldMkLst>
        <pc:spChg chg="add mod">
          <ac:chgData name="Verbrugge Aline" userId="38e90b0a-c2da-403c-be89-d467f5b9de66" providerId="ADAL" clId="{CD4D96FB-E4BF-4ABA-B197-DFADC28FE96A}" dt="2024-09-02T09:44:30.406" v="539" actId="2085"/>
          <ac:spMkLst>
            <pc:docMk/>
            <pc:sldMk cId="237254022" sldId="2145705979"/>
            <ac:spMk id="3" creationId="{6A640E1F-D320-5CC2-93A6-DC359E22E5ED}"/>
          </ac:spMkLst>
        </pc:spChg>
        <pc:spChg chg="add mod">
          <ac:chgData name="Verbrugge Aline" userId="38e90b0a-c2da-403c-be89-d467f5b9de66" providerId="ADAL" clId="{CD4D96FB-E4BF-4ABA-B197-DFADC28FE96A}" dt="2024-09-02T09:44:27.559" v="538" actId="2085"/>
          <ac:spMkLst>
            <pc:docMk/>
            <pc:sldMk cId="237254022" sldId="2145705979"/>
            <ac:spMk id="9" creationId="{229504B3-4926-DCB1-8BBB-4C033E3E7C07}"/>
          </ac:spMkLst>
        </pc:spChg>
        <pc:extLst>
          <p:ext xmlns:p="http://schemas.openxmlformats.org/presentationml/2006/main" uri="{D6D511B9-2390-475A-947B-AFAB55BFBCF1}">
            <pc226:cmChg xmlns:pc226="http://schemas.microsoft.com/office/powerpoint/2022/06/main/command" chg="mod">
              <pc226:chgData name="Verbrugge Aline" userId="38e90b0a-c2da-403c-be89-d467f5b9de66" providerId="ADAL" clId="{CD4D96FB-E4BF-4ABA-B197-DFADC28FE96A}" dt="2024-09-02T09:44:18.246" v="537"/>
              <pc2:cmMkLst xmlns:pc2="http://schemas.microsoft.com/office/powerpoint/2019/9/main/command">
                <pc:docMk/>
                <pc:sldMk cId="237254022" sldId="2145705979"/>
                <pc2:cmMk id="{FC854864-4958-4516-BF79-A6C8E22AD0DC}"/>
              </pc2:cmMkLst>
            </pc226:cmChg>
          </p:ext>
        </pc:extLst>
      </pc:sldChg>
      <pc:sldChg chg="addSp delSp modSp add mod ord">
        <pc:chgData name="Verbrugge Aline" userId="38e90b0a-c2da-403c-be89-d467f5b9de66" providerId="ADAL" clId="{CD4D96FB-E4BF-4ABA-B197-DFADC28FE96A}" dt="2024-09-04T09:30:37.009" v="1119" actId="20577"/>
        <pc:sldMkLst>
          <pc:docMk/>
          <pc:sldMk cId="3770368590" sldId="2145705980"/>
        </pc:sldMkLst>
        <pc:spChg chg="mod">
          <ac:chgData name="Verbrugge Aline" userId="38e90b0a-c2da-403c-be89-d467f5b9de66" providerId="ADAL" clId="{CD4D96FB-E4BF-4ABA-B197-DFADC28FE96A}" dt="2024-09-02T09:52:10.278" v="662" actId="14100"/>
          <ac:spMkLst>
            <pc:docMk/>
            <pc:sldMk cId="3770368590" sldId="2145705980"/>
            <ac:spMk id="2" creationId="{4F16BC63-B1B2-2C34-70A2-C0A1BC0E1BDB}"/>
          </ac:spMkLst>
        </pc:spChg>
        <pc:spChg chg="add mod">
          <ac:chgData name="Verbrugge Aline" userId="38e90b0a-c2da-403c-be89-d467f5b9de66" providerId="ADAL" clId="{CD4D96FB-E4BF-4ABA-B197-DFADC28FE96A}" dt="2024-09-02T09:51:29.103" v="606"/>
          <ac:spMkLst>
            <pc:docMk/>
            <pc:sldMk cId="3770368590" sldId="2145705980"/>
            <ac:spMk id="4" creationId="{C0DD5158-5018-E12D-A232-8272688F9C29}"/>
          </ac:spMkLst>
        </pc:spChg>
        <pc:spChg chg="add mod">
          <ac:chgData name="Verbrugge Aline" userId="38e90b0a-c2da-403c-be89-d467f5b9de66" providerId="ADAL" clId="{CD4D96FB-E4BF-4ABA-B197-DFADC28FE96A}" dt="2024-09-02T09:51:29.103" v="606"/>
          <ac:spMkLst>
            <pc:docMk/>
            <pc:sldMk cId="3770368590" sldId="2145705980"/>
            <ac:spMk id="5" creationId="{6EA05D4A-22CF-F2D3-AAD3-DB175123CC05}"/>
          </ac:spMkLst>
        </pc:spChg>
        <pc:spChg chg="mod">
          <ac:chgData name="Verbrugge Aline" userId="38e90b0a-c2da-403c-be89-d467f5b9de66" providerId="ADAL" clId="{CD4D96FB-E4BF-4ABA-B197-DFADC28FE96A}" dt="2024-09-04T09:30:37.009" v="1119" actId="20577"/>
          <ac:spMkLst>
            <pc:docMk/>
            <pc:sldMk cId="3770368590" sldId="2145705980"/>
            <ac:spMk id="12" creationId="{15CA284E-26D0-034C-28AA-DC1A048EEF7B}"/>
          </ac:spMkLst>
        </pc:spChg>
        <pc:grpChg chg="add mod">
          <ac:chgData name="Verbrugge Aline" userId="38e90b0a-c2da-403c-be89-d467f5b9de66" providerId="ADAL" clId="{CD4D96FB-E4BF-4ABA-B197-DFADC28FE96A}" dt="2024-09-02T09:51:32.048" v="607" actId="1076"/>
          <ac:grpSpMkLst>
            <pc:docMk/>
            <pc:sldMk cId="3770368590" sldId="2145705980"/>
            <ac:grpSpMk id="3" creationId="{56C754BF-8F50-BCFB-647E-EC02E62F56AC}"/>
          </ac:grpSpMkLst>
        </pc:grpChg>
        <pc:grpChg chg="del">
          <ac:chgData name="Verbrugge Aline" userId="38e90b0a-c2da-403c-be89-d467f5b9de66" providerId="ADAL" clId="{CD4D96FB-E4BF-4ABA-B197-DFADC28FE96A}" dt="2024-09-02T09:51:28.226" v="605" actId="478"/>
          <ac:grpSpMkLst>
            <pc:docMk/>
            <pc:sldMk cId="3770368590" sldId="2145705980"/>
            <ac:grpSpMk id="13" creationId="{57FAB21B-B26B-851E-AE12-C0FAE900F7B3}"/>
          </ac:grpSpMkLst>
        </pc:grpChg>
        <pc:picChg chg="add mod">
          <ac:chgData name="Verbrugge Aline" userId="38e90b0a-c2da-403c-be89-d467f5b9de66" providerId="ADAL" clId="{CD4D96FB-E4BF-4ABA-B197-DFADC28FE96A}" dt="2024-09-02T09:51:41.346" v="610" actId="1076"/>
          <ac:picMkLst>
            <pc:docMk/>
            <pc:sldMk cId="3770368590" sldId="2145705980"/>
            <ac:picMk id="6" creationId="{AC489B57-43B9-25F6-47DC-459CA4DBFA8F}"/>
          </ac:picMkLst>
        </pc:picChg>
        <pc:picChg chg="del">
          <ac:chgData name="Verbrugge Aline" userId="38e90b0a-c2da-403c-be89-d467f5b9de66" providerId="ADAL" clId="{CD4D96FB-E4BF-4ABA-B197-DFADC28FE96A}" dt="2024-09-02T09:51:33.404" v="608" actId="478"/>
          <ac:picMkLst>
            <pc:docMk/>
            <pc:sldMk cId="3770368590" sldId="2145705980"/>
            <ac:picMk id="16" creationId="{A160FF73-7C80-03C0-0AF9-9D8F5C9ABB35}"/>
          </ac:picMkLst>
        </pc:picChg>
      </pc:sldChg>
      <pc:sldChg chg="addSp delSp modSp add mod">
        <pc:chgData name="Verbrugge Aline" userId="38e90b0a-c2da-403c-be89-d467f5b9de66" providerId="ADAL" clId="{CD4D96FB-E4BF-4ABA-B197-DFADC28FE96A}" dt="2024-09-04T09:50:30.558" v="1547" actId="14100"/>
        <pc:sldMkLst>
          <pc:docMk/>
          <pc:sldMk cId="3581929428" sldId="2145705981"/>
        </pc:sldMkLst>
        <pc:spChg chg="mod">
          <ac:chgData name="Verbrugge Aline" userId="38e90b0a-c2da-403c-be89-d467f5b9de66" providerId="ADAL" clId="{CD4D96FB-E4BF-4ABA-B197-DFADC28FE96A}" dt="2024-09-02T09:52:50.891" v="671"/>
          <ac:spMkLst>
            <pc:docMk/>
            <pc:sldMk cId="3581929428" sldId="2145705981"/>
            <ac:spMk id="3" creationId="{58C41001-DAF4-1568-B2CB-6090C258307C}"/>
          </ac:spMkLst>
        </pc:spChg>
        <pc:spChg chg="mod">
          <ac:chgData name="Verbrugge Aline" userId="38e90b0a-c2da-403c-be89-d467f5b9de66" providerId="ADAL" clId="{CD4D96FB-E4BF-4ABA-B197-DFADC28FE96A}" dt="2024-09-02T09:52:50.891" v="671"/>
          <ac:spMkLst>
            <pc:docMk/>
            <pc:sldMk cId="3581929428" sldId="2145705981"/>
            <ac:spMk id="6" creationId="{74E2432F-4CCB-5D23-26EB-49F64CD6D296}"/>
          </ac:spMkLst>
        </pc:spChg>
        <pc:spChg chg="mod">
          <ac:chgData name="Verbrugge Aline" userId="38e90b0a-c2da-403c-be89-d467f5b9de66" providerId="ADAL" clId="{CD4D96FB-E4BF-4ABA-B197-DFADC28FE96A}" dt="2024-09-02T09:52:41.646" v="668" actId="20577"/>
          <ac:spMkLst>
            <pc:docMk/>
            <pc:sldMk cId="3581929428" sldId="2145705981"/>
            <ac:spMk id="11" creationId="{217DE456-4CA9-95FD-1704-9B8D1A8AAE16}"/>
          </ac:spMkLst>
        </pc:spChg>
        <pc:spChg chg="mod">
          <ac:chgData name="Verbrugge Aline" userId="38e90b0a-c2da-403c-be89-d467f5b9de66" providerId="ADAL" clId="{CD4D96FB-E4BF-4ABA-B197-DFADC28FE96A}" dt="2024-09-04T09:50:30.558" v="1547" actId="14100"/>
          <ac:spMkLst>
            <pc:docMk/>
            <pc:sldMk cId="3581929428" sldId="2145705981"/>
            <ac:spMk id="14" creationId="{8C85767F-EF73-568E-8CE9-F1F93E27C6F4}"/>
          </ac:spMkLst>
        </pc:spChg>
        <pc:grpChg chg="add mod">
          <ac:chgData name="Verbrugge Aline" userId="38e90b0a-c2da-403c-be89-d467f5b9de66" providerId="ADAL" clId="{CD4D96FB-E4BF-4ABA-B197-DFADC28FE96A}" dt="2024-09-02T09:52:50.891" v="671"/>
          <ac:grpSpMkLst>
            <pc:docMk/>
            <pc:sldMk cId="3581929428" sldId="2145705981"/>
            <ac:grpSpMk id="2" creationId="{9381ADF1-6427-EA32-CC72-EB5DA6E894AD}"/>
          </ac:grpSpMkLst>
        </pc:grpChg>
        <pc:grpChg chg="del">
          <ac:chgData name="Verbrugge Aline" userId="38e90b0a-c2da-403c-be89-d467f5b9de66" providerId="ADAL" clId="{CD4D96FB-E4BF-4ABA-B197-DFADC28FE96A}" dt="2024-09-02T09:52:50.222" v="670" actId="478"/>
          <ac:grpSpMkLst>
            <pc:docMk/>
            <pc:sldMk cId="3581929428" sldId="2145705981"/>
            <ac:grpSpMk id="5" creationId="{196518BB-605B-8682-0876-52EBD4723C21}"/>
          </ac:grpSpMkLst>
        </pc:grpChg>
        <pc:picChg chg="mod">
          <ac:chgData name="Verbrugge Aline" userId="38e90b0a-c2da-403c-be89-d467f5b9de66" providerId="ADAL" clId="{CD4D96FB-E4BF-4ABA-B197-DFADC28FE96A}" dt="2024-09-02T09:53:24.630" v="680" actId="1076"/>
          <ac:picMkLst>
            <pc:docMk/>
            <pc:sldMk cId="3581929428" sldId="2145705981"/>
            <ac:picMk id="4" creationId="{676B16E2-F4A3-9BF1-6CFE-499547474EE9}"/>
          </ac:picMkLst>
        </pc:picChg>
        <pc:picChg chg="del">
          <ac:chgData name="Verbrugge Aline" userId="38e90b0a-c2da-403c-be89-d467f5b9de66" providerId="ADAL" clId="{CD4D96FB-E4BF-4ABA-B197-DFADC28FE96A}" dt="2024-09-02T09:52:48.831" v="669" actId="478"/>
          <ac:picMkLst>
            <pc:docMk/>
            <pc:sldMk cId="3581929428" sldId="2145705981"/>
            <ac:picMk id="9" creationId="{188CC992-172B-7077-E18D-98A6F717EB5E}"/>
          </ac:picMkLst>
        </pc:picChg>
        <pc:picChg chg="add mod">
          <ac:chgData name="Verbrugge Aline" userId="38e90b0a-c2da-403c-be89-d467f5b9de66" providerId="ADAL" clId="{CD4D96FB-E4BF-4ABA-B197-DFADC28FE96A}" dt="2024-09-02T09:52:50.891" v="671"/>
          <ac:picMkLst>
            <pc:docMk/>
            <pc:sldMk cId="3581929428" sldId="2145705981"/>
            <ac:picMk id="10" creationId="{B1DE1845-E9E3-21E8-D6B3-4127D70BC4D2}"/>
          </ac:picMkLst>
        </pc:picChg>
      </pc:sldChg>
      <pc:sldChg chg="addSp delSp modSp add mod modCm">
        <pc:chgData name="Verbrugge Aline" userId="38e90b0a-c2da-403c-be89-d467f5b9de66" providerId="ADAL" clId="{CD4D96FB-E4BF-4ABA-B197-DFADC28FE96A}" dt="2024-09-04T09:28:05.189" v="1115" actId="14100"/>
        <pc:sldMkLst>
          <pc:docMk/>
          <pc:sldMk cId="482891791" sldId="2145705982"/>
        </pc:sldMkLst>
        <pc:spChg chg="del mod">
          <ac:chgData name="Verbrugge Aline" userId="38e90b0a-c2da-403c-be89-d467f5b9de66" providerId="ADAL" clId="{CD4D96FB-E4BF-4ABA-B197-DFADC28FE96A}" dt="2024-09-04T09:24:55.824" v="1054" actId="478"/>
          <ac:spMkLst>
            <pc:docMk/>
            <pc:sldMk cId="482891791" sldId="2145705982"/>
            <ac:spMk id="3" creationId="{6A640E1F-D320-5CC2-93A6-DC359E22E5ED}"/>
          </ac:spMkLst>
        </pc:spChg>
        <pc:spChg chg="del mod">
          <ac:chgData name="Verbrugge Aline" userId="38e90b0a-c2da-403c-be89-d467f5b9de66" providerId="ADAL" clId="{CD4D96FB-E4BF-4ABA-B197-DFADC28FE96A}" dt="2024-09-04T09:25:10.071" v="1058" actId="478"/>
          <ac:spMkLst>
            <pc:docMk/>
            <pc:sldMk cId="482891791" sldId="2145705982"/>
            <ac:spMk id="9" creationId="{229504B3-4926-DCB1-8BBB-4C033E3E7C07}"/>
          </ac:spMkLst>
        </pc:spChg>
        <pc:spChg chg="mod">
          <ac:chgData name="Verbrugge Aline" userId="38e90b0a-c2da-403c-be89-d467f5b9de66" providerId="ADAL" clId="{CD4D96FB-E4BF-4ABA-B197-DFADC28FE96A}" dt="2024-09-04T09:27:40.479" v="1111" actId="20577"/>
          <ac:spMkLst>
            <pc:docMk/>
            <pc:sldMk cId="482891791" sldId="2145705982"/>
            <ac:spMk id="10" creationId="{C323A0F8-EF8A-C0E5-A6E0-E84A796490FF}"/>
          </ac:spMkLst>
        </pc:spChg>
        <pc:spChg chg="mod">
          <ac:chgData name="Verbrugge Aline" userId="38e90b0a-c2da-403c-be89-d467f5b9de66" providerId="ADAL" clId="{CD4D96FB-E4BF-4ABA-B197-DFADC28FE96A}" dt="2024-09-04T09:25:23.043" v="1064" actId="1076"/>
          <ac:spMkLst>
            <pc:docMk/>
            <pc:sldMk cId="482891791" sldId="2145705982"/>
            <ac:spMk id="11" creationId="{AAB774CA-A92E-CDC2-8717-BD85C961A65A}"/>
          </ac:spMkLst>
        </pc:spChg>
        <pc:spChg chg="del">
          <ac:chgData name="Verbrugge Aline" userId="38e90b0a-c2da-403c-be89-d467f5b9de66" providerId="ADAL" clId="{CD4D96FB-E4BF-4ABA-B197-DFADC28FE96A}" dt="2024-09-04T09:24:47.130" v="1051" actId="478"/>
          <ac:spMkLst>
            <pc:docMk/>
            <pc:sldMk cId="482891791" sldId="2145705982"/>
            <ac:spMk id="12" creationId="{8A889911-0950-0693-A38B-40766B0A4575}"/>
          </ac:spMkLst>
        </pc:spChg>
        <pc:spChg chg="mod">
          <ac:chgData name="Verbrugge Aline" userId="38e90b0a-c2da-403c-be89-d467f5b9de66" providerId="ADAL" clId="{CD4D96FB-E4BF-4ABA-B197-DFADC28FE96A}" dt="2024-09-04T09:25:17.467" v="1061" actId="1076"/>
          <ac:spMkLst>
            <pc:docMk/>
            <pc:sldMk cId="482891791" sldId="2145705982"/>
            <ac:spMk id="13" creationId="{E67C610B-6FC2-D474-B4B8-9B365B6F402A}"/>
          </ac:spMkLst>
        </pc:spChg>
        <pc:spChg chg="add mod">
          <ac:chgData name="Verbrugge Aline" userId="38e90b0a-c2da-403c-be89-d467f5b9de66" providerId="ADAL" clId="{CD4D96FB-E4BF-4ABA-B197-DFADC28FE96A}" dt="2024-09-04T09:28:05.189" v="1115" actId="14100"/>
          <ac:spMkLst>
            <pc:docMk/>
            <pc:sldMk cId="482891791" sldId="2145705982"/>
            <ac:spMk id="14" creationId="{F9381F2B-2593-E58F-F9F3-646CA67E6F6D}"/>
          </ac:spMkLst>
        </pc:spChg>
        <pc:graphicFrameChg chg="mod">
          <ac:chgData name="Verbrugge Aline" userId="38e90b0a-c2da-403c-be89-d467f5b9de66" providerId="ADAL" clId="{CD4D96FB-E4BF-4ABA-B197-DFADC28FE96A}" dt="2024-09-04T09:24:49.495" v="1052" actId="478"/>
          <ac:graphicFrameMkLst>
            <pc:docMk/>
            <pc:sldMk cId="482891791" sldId="2145705982"/>
            <ac:graphicFrameMk id="8" creationId="{B23C7C9D-429A-CA3F-3A0E-1D0E925CCA61}"/>
          </ac:graphicFrameMkLst>
        </pc:graphicFrameChg>
        <pc:picChg chg="del">
          <ac:chgData name="Verbrugge Aline" userId="38e90b0a-c2da-403c-be89-d467f5b9de66" providerId="ADAL" clId="{CD4D96FB-E4BF-4ABA-B197-DFADC28FE96A}" dt="2024-09-04T09:24:42.324" v="1050" actId="478"/>
          <ac:picMkLst>
            <pc:docMk/>
            <pc:sldMk cId="482891791" sldId="2145705982"/>
            <ac:picMk id="4" creationId="{002DF604-B3CF-E95D-DAAB-A5784D0D9C7B}"/>
          </ac:picMkLst>
        </pc:picChg>
        <pc:picChg chg="mod">
          <ac:chgData name="Verbrugge Aline" userId="38e90b0a-c2da-403c-be89-d467f5b9de66" providerId="ADAL" clId="{CD4D96FB-E4BF-4ABA-B197-DFADC28FE96A}" dt="2024-09-04T09:25:12.924" v="1059" actId="1076"/>
          <ac:picMkLst>
            <pc:docMk/>
            <pc:sldMk cId="482891791" sldId="2145705982"/>
            <ac:picMk id="5" creationId="{FDCF69A0-1BEF-A311-58A7-C71B2E1E1A7E}"/>
          </ac:picMkLst>
        </pc:picChg>
        <pc:picChg chg="mod">
          <ac:chgData name="Verbrugge Aline" userId="38e90b0a-c2da-403c-be89-d467f5b9de66" providerId="ADAL" clId="{CD4D96FB-E4BF-4ABA-B197-DFADC28FE96A}" dt="2024-09-04T09:27:54.219" v="1112" actId="1076"/>
          <ac:picMkLst>
            <pc:docMk/>
            <pc:sldMk cId="482891791" sldId="2145705982"/>
            <ac:picMk id="6" creationId="{8BA0E011-E18D-3364-8F43-6F91706E3253}"/>
          </ac:picMkLst>
        </pc:picChg>
        <pc:picChg chg="mod">
          <ac:chgData name="Verbrugge Aline" userId="38e90b0a-c2da-403c-be89-d467f5b9de66" providerId="ADAL" clId="{CD4D96FB-E4BF-4ABA-B197-DFADC28FE96A}" dt="2024-09-04T09:25:00.711" v="1056" actId="1076"/>
          <ac:picMkLst>
            <pc:docMk/>
            <pc:sldMk cId="482891791" sldId="2145705982"/>
            <ac:picMk id="7" creationId="{D0A27412-F161-19DB-DF9E-0D2C7EBFB994}"/>
          </ac:picMkLst>
        </pc:picChg>
        <pc:extLst>
          <p:ext xmlns:p="http://schemas.openxmlformats.org/presentationml/2006/main" uri="{D6D511B9-2390-475A-947B-AFAB55BFBCF1}">
            <pc226:cmChg xmlns:pc226="http://schemas.microsoft.com/office/powerpoint/2022/06/main/command" chg="mod">
              <pc226:chgData name="Verbrugge Aline" userId="38e90b0a-c2da-403c-be89-d467f5b9de66" providerId="ADAL" clId="{CD4D96FB-E4BF-4ABA-B197-DFADC28FE96A}" dt="2024-09-04T09:24:55.843" v="1055" actId="2056"/>
              <pc2:cmMkLst xmlns:pc2="http://schemas.microsoft.com/office/powerpoint/2019/9/main/command">
                <pc:docMk/>
                <pc:sldMk cId="482891791" sldId="2145705982"/>
                <pc2:cmMk id="{58212CAB-1B0C-46E5-9F19-5E02F60743F9}"/>
              </pc2:cmMkLst>
            </pc226:cmChg>
          </p:ext>
        </pc:extLst>
      </pc:sldChg>
      <pc:sldChg chg="delSp modSp add del mod">
        <pc:chgData name="Verbrugge Aline" userId="38e90b0a-c2da-403c-be89-d467f5b9de66" providerId="ADAL" clId="{CD4D96FB-E4BF-4ABA-B197-DFADC28FE96A}" dt="2024-09-04T09:25:35.335" v="1066" actId="47"/>
        <pc:sldMkLst>
          <pc:docMk/>
          <pc:sldMk cId="1748635895" sldId="2145705983"/>
        </pc:sldMkLst>
        <pc:spChg chg="mod">
          <ac:chgData name="Verbrugge Aline" userId="38e90b0a-c2da-403c-be89-d467f5b9de66" providerId="ADAL" clId="{CD4D96FB-E4BF-4ABA-B197-DFADC28FE96A}" dt="2024-09-02T09:57:14.508" v="701" actId="14100"/>
          <ac:spMkLst>
            <pc:docMk/>
            <pc:sldMk cId="1748635895" sldId="2145705983"/>
            <ac:spMk id="3" creationId="{6A640E1F-D320-5CC2-93A6-DC359E22E5ED}"/>
          </ac:spMkLst>
        </pc:spChg>
        <pc:spChg chg="del">
          <ac:chgData name="Verbrugge Aline" userId="38e90b0a-c2da-403c-be89-d467f5b9de66" providerId="ADAL" clId="{CD4D96FB-E4BF-4ABA-B197-DFADC28FE96A}" dt="2024-09-02T09:57:10.528" v="700" actId="478"/>
          <ac:spMkLst>
            <pc:docMk/>
            <pc:sldMk cId="1748635895" sldId="2145705983"/>
            <ac:spMk id="9" creationId="{229504B3-4926-DCB1-8BBB-4C033E3E7C07}"/>
          </ac:spMkLst>
        </pc:spChg>
        <pc:spChg chg="mod">
          <ac:chgData name="Verbrugge Aline" userId="38e90b0a-c2da-403c-be89-d467f5b9de66" providerId="ADAL" clId="{CD4D96FB-E4BF-4ABA-B197-DFADC28FE96A}" dt="2024-09-04T09:23:58.300" v="1044" actId="20577"/>
          <ac:spMkLst>
            <pc:docMk/>
            <pc:sldMk cId="1748635895" sldId="2145705983"/>
            <ac:spMk id="13" creationId="{E67C610B-6FC2-D474-B4B8-9B365B6F402A}"/>
          </ac:spMkLst>
        </pc:spChg>
        <pc:graphicFrameChg chg="mod">
          <ac:chgData name="Verbrugge Aline" userId="38e90b0a-c2da-403c-be89-d467f5b9de66" providerId="ADAL" clId="{CD4D96FB-E4BF-4ABA-B197-DFADC28FE96A}" dt="2024-09-02T11:27:53.687" v="859"/>
          <ac:graphicFrameMkLst>
            <pc:docMk/>
            <pc:sldMk cId="1748635895" sldId="2145705983"/>
            <ac:graphicFrameMk id="8" creationId="{B23C7C9D-429A-CA3F-3A0E-1D0E925CCA61}"/>
          </ac:graphicFrameMkLst>
        </pc:graphicFrameChg>
      </pc:sldChg>
      <pc:sldChg chg="add">
        <pc:chgData name="Verbrugge Aline" userId="38e90b0a-c2da-403c-be89-d467f5b9de66" providerId="ADAL" clId="{CD4D96FB-E4BF-4ABA-B197-DFADC28FE96A}" dt="2024-09-02T10:00:05.446" v="704" actId="2890"/>
        <pc:sldMkLst>
          <pc:docMk/>
          <pc:sldMk cId="189153756" sldId="2145705984"/>
        </pc:sldMkLst>
      </pc:sldChg>
      <pc:sldChg chg="addSp modSp new mod ord">
        <pc:chgData name="Verbrugge Aline" userId="38e90b0a-c2da-403c-be89-d467f5b9de66" providerId="ADAL" clId="{CD4D96FB-E4BF-4ABA-B197-DFADC28FE96A}" dt="2024-09-10T15:36:30.673" v="1551"/>
        <pc:sldMkLst>
          <pc:docMk/>
          <pc:sldMk cId="3588902915" sldId="2145705985"/>
        </pc:sldMkLst>
        <pc:spChg chg="add mod">
          <ac:chgData name="Verbrugge Aline" userId="38e90b0a-c2da-403c-be89-d467f5b9de66" providerId="ADAL" clId="{CD4D96FB-E4BF-4ABA-B197-DFADC28FE96A}" dt="2024-09-02T10:00:40.931" v="758" actId="20577"/>
          <ac:spMkLst>
            <pc:docMk/>
            <pc:sldMk cId="3588902915" sldId="2145705985"/>
            <ac:spMk id="4" creationId="{003916D5-AD65-21B2-5C84-325A3531785C}"/>
          </ac:spMkLst>
        </pc:spChg>
      </pc:sldChg>
      <pc:sldChg chg="add del">
        <pc:chgData name="Verbrugge Aline" userId="38e90b0a-c2da-403c-be89-d467f5b9de66" providerId="ADAL" clId="{CD4D96FB-E4BF-4ABA-B197-DFADC28FE96A}" dt="2024-09-02T11:27:00.983" v="820" actId="47"/>
        <pc:sldMkLst>
          <pc:docMk/>
          <pc:sldMk cId="46637035" sldId="2145705986"/>
        </pc:sldMkLst>
      </pc:sldChg>
      <pc:sldChg chg="addSp delSp modSp add mod ord">
        <pc:chgData name="Verbrugge Aline" userId="38e90b0a-c2da-403c-be89-d467f5b9de66" providerId="ADAL" clId="{CD4D96FB-E4BF-4ABA-B197-DFADC28FE96A}" dt="2024-09-04T09:45:22.438" v="1485" actId="20577"/>
        <pc:sldMkLst>
          <pc:docMk/>
          <pc:sldMk cId="46657257" sldId="2145705986"/>
        </pc:sldMkLst>
        <pc:spChg chg="add mod">
          <ac:chgData name="Verbrugge Aline" userId="38e90b0a-c2da-403c-be89-d467f5b9de66" providerId="ADAL" clId="{CD4D96FB-E4BF-4ABA-B197-DFADC28FE96A}" dt="2024-09-02T11:27:57.903" v="861"/>
          <ac:spMkLst>
            <pc:docMk/>
            <pc:sldMk cId="46657257" sldId="2145705986"/>
            <ac:spMk id="7" creationId="{FD322602-82FE-6563-D8E5-3C08074F54AF}"/>
          </ac:spMkLst>
        </pc:spChg>
        <pc:spChg chg="add mod">
          <ac:chgData name="Verbrugge Aline" userId="38e90b0a-c2da-403c-be89-d467f5b9de66" providerId="ADAL" clId="{CD4D96FB-E4BF-4ABA-B197-DFADC28FE96A}" dt="2024-09-02T11:27:57.903" v="861"/>
          <ac:spMkLst>
            <pc:docMk/>
            <pc:sldMk cId="46657257" sldId="2145705986"/>
            <ac:spMk id="8" creationId="{1D36725E-3B39-1347-12BA-4FF7CA337A1F}"/>
          </ac:spMkLst>
        </pc:spChg>
        <pc:spChg chg="mod">
          <ac:chgData name="Verbrugge Aline" userId="38e90b0a-c2da-403c-be89-d467f5b9de66" providerId="ADAL" clId="{CD4D96FB-E4BF-4ABA-B197-DFADC28FE96A}" dt="2024-09-04T09:45:22.438" v="1485" actId="20577"/>
          <ac:spMkLst>
            <pc:docMk/>
            <pc:sldMk cId="46657257" sldId="2145705986"/>
            <ac:spMk id="11" creationId="{217DE456-4CA9-95FD-1704-9B8D1A8AAE16}"/>
          </ac:spMkLst>
        </pc:spChg>
        <pc:spChg chg="mod">
          <ac:chgData name="Verbrugge Aline" userId="38e90b0a-c2da-403c-be89-d467f5b9de66" providerId="ADAL" clId="{CD4D96FB-E4BF-4ABA-B197-DFADC28FE96A}" dt="2024-09-02T11:28:15.633" v="877" actId="1038"/>
          <ac:spMkLst>
            <pc:docMk/>
            <pc:sldMk cId="46657257" sldId="2145705986"/>
            <ac:spMk id="14" creationId="{8C85767F-EF73-568E-8CE9-F1F93E27C6F4}"/>
          </ac:spMkLst>
        </pc:spChg>
        <pc:grpChg chg="del">
          <ac:chgData name="Verbrugge Aline" userId="38e90b0a-c2da-403c-be89-d467f5b9de66" providerId="ADAL" clId="{CD4D96FB-E4BF-4ABA-B197-DFADC28FE96A}" dt="2024-09-02T11:27:57.203" v="860" actId="478"/>
          <ac:grpSpMkLst>
            <pc:docMk/>
            <pc:sldMk cId="46657257" sldId="2145705986"/>
            <ac:grpSpMk id="2" creationId="{9381ADF1-6427-EA32-CC72-EB5DA6E894AD}"/>
          </ac:grpSpMkLst>
        </pc:grpChg>
        <pc:grpChg chg="add mod">
          <ac:chgData name="Verbrugge Aline" userId="38e90b0a-c2da-403c-be89-d467f5b9de66" providerId="ADAL" clId="{CD4D96FB-E4BF-4ABA-B197-DFADC28FE96A}" dt="2024-09-02T11:28:01.109" v="862" actId="1076"/>
          <ac:grpSpMkLst>
            <pc:docMk/>
            <pc:sldMk cId="46657257" sldId="2145705986"/>
            <ac:grpSpMk id="5" creationId="{078C3B1F-6817-8C20-9682-0F3EDC0B3B63}"/>
          </ac:grpSpMkLst>
        </pc:grpChg>
        <pc:picChg chg="mod">
          <ac:chgData name="Verbrugge Aline" userId="38e90b0a-c2da-403c-be89-d467f5b9de66" providerId="ADAL" clId="{CD4D96FB-E4BF-4ABA-B197-DFADC28FE96A}" dt="2024-09-02T11:27:48.387" v="858" actId="1035"/>
          <ac:picMkLst>
            <pc:docMk/>
            <pc:sldMk cId="46657257" sldId="2145705986"/>
            <ac:picMk id="4" creationId="{676B16E2-F4A3-9BF1-6CFE-499547474EE9}"/>
          </ac:picMkLst>
        </pc:picChg>
        <pc:picChg chg="add mod">
          <ac:chgData name="Verbrugge Aline" userId="38e90b0a-c2da-403c-be89-d467f5b9de66" providerId="ADAL" clId="{CD4D96FB-E4BF-4ABA-B197-DFADC28FE96A}" dt="2024-09-02T11:28:11.209" v="865" actId="1076"/>
          <ac:picMkLst>
            <pc:docMk/>
            <pc:sldMk cId="46657257" sldId="2145705986"/>
            <ac:picMk id="9" creationId="{1E36A0FD-7002-FB9B-DDFD-21C0264D27B7}"/>
          </ac:picMkLst>
        </pc:picChg>
        <pc:picChg chg="del">
          <ac:chgData name="Verbrugge Aline" userId="38e90b0a-c2da-403c-be89-d467f5b9de66" providerId="ADAL" clId="{CD4D96FB-E4BF-4ABA-B197-DFADC28FE96A}" dt="2024-09-02T11:28:06.264" v="863" actId="478"/>
          <ac:picMkLst>
            <pc:docMk/>
            <pc:sldMk cId="46657257" sldId="2145705986"/>
            <ac:picMk id="10" creationId="{B1DE1845-E9E3-21E8-D6B3-4127D70BC4D2}"/>
          </ac:picMkLst>
        </pc:picChg>
      </pc:sldChg>
      <pc:sldChg chg="addSp delSp modSp add del mod ord">
        <pc:chgData name="Verbrugge Aline" userId="38e90b0a-c2da-403c-be89-d467f5b9de66" providerId="ADAL" clId="{CD4D96FB-E4BF-4ABA-B197-DFADC28FE96A}" dt="2024-09-04T09:25:32.583" v="1065" actId="47"/>
        <pc:sldMkLst>
          <pc:docMk/>
          <pc:sldMk cId="1412611271" sldId="2145705987"/>
        </pc:sldMkLst>
        <pc:spChg chg="mod">
          <ac:chgData name="Verbrugge Aline" userId="38e90b0a-c2da-403c-be89-d467f5b9de66" providerId="ADAL" clId="{CD4D96FB-E4BF-4ABA-B197-DFADC28FE96A}" dt="2024-09-04T09:14:01.822" v="913" actId="20577"/>
          <ac:spMkLst>
            <pc:docMk/>
            <pc:sldMk cId="1412611271" sldId="2145705987"/>
            <ac:spMk id="2" creationId="{4F16BC63-B1B2-2C34-70A2-C0A1BC0E1BDB}"/>
          </ac:spMkLst>
        </pc:spChg>
        <pc:spChg chg="del topLvl">
          <ac:chgData name="Verbrugge Aline" userId="38e90b0a-c2da-403c-be89-d467f5b9de66" providerId="ADAL" clId="{CD4D96FB-E4BF-4ABA-B197-DFADC28FE96A}" dt="2024-09-02T11:28:42.036" v="883" actId="478"/>
          <ac:spMkLst>
            <pc:docMk/>
            <pc:sldMk cId="1412611271" sldId="2145705987"/>
            <ac:spMk id="4" creationId="{C0DD5158-5018-E12D-A232-8272688F9C29}"/>
          </ac:spMkLst>
        </pc:spChg>
        <pc:spChg chg="add mod">
          <ac:chgData name="Verbrugge Aline" userId="38e90b0a-c2da-403c-be89-d467f5b9de66" providerId="ADAL" clId="{CD4D96FB-E4BF-4ABA-B197-DFADC28FE96A}" dt="2024-09-04T09:14:31.041" v="918"/>
          <ac:spMkLst>
            <pc:docMk/>
            <pc:sldMk cId="1412611271" sldId="2145705987"/>
            <ac:spMk id="4" creationId="{EC988D94-3A9D-A831-8EE6-0A06789A1F1D}"/>
          </ac:spMkLst>
        </pc:spChg>
        <pc:spChg chg="add mod">
          <ac:chgData name="Verbrugge Aline" userId="38e90b0a-c2da-403c-be89-d467f5b9de66" providerId="ADAL" clId="{CD4D96FB-E4BF-4ABA-B197-DFADC28FE96A}" dt="2024-09-04T09:14:31.041" v="918"/>
          <ac:spMkLst>
            <pc:docMk/>
            <pc:sldMk cId="1412611271" sldId="2145705987"/>
            <ac:spMk id="5" creationId="{5A686926-EA02-02F7-3AC9-8FF8FDDC0F24}"/>
          </ac:spMkLst>
        </pc:spChg>
        <pc:spChg chg="del topLvl">
          <ac:chgData name="Verbrugge Aline" userId="38e90b0a-c2da-403c-be89-d467f5b9de66" providerId="ADAL" clId="{CD4D96FB-E4BF-4ABA-B197-DFADC28FE96A}" dt="2024-09-02T11:28:40.624" v="882" actId="478"/>
          <ac:spMkLst>
            <pc:docMk/>
            <pc:sldMk cId="1412611271" sldId="2145705987"/>
            <ac:spMk id="5" creationId="{6EA05D4A-22CF-F2D3-AAD3-DB175123CC05}"/>
          </ac:spMkLst>
        </pc:spChg>
        <pc:spChg chg="mod">
          <ac:chgData name="Verbrugge Aline" userId="38e90b0a-c2da-403c-be89-d467f5b9de66" providerId="ADAL" clId="{CD4D96FB-E4BF-4ABA-B197-DFADC28FE96A}" dt="2024-09-02T11:28:42.749" v="884"/>
          <ac:spMkLst>
            <pc:docMk/>
            <pc:sldMk cId="1412611271" sldId="2145705987"/>
            <ac:spMk id="8" creationId="{3FC2ED0A-41E5-4120-CA50-B8A0F9E1986D}"/>
          </ac:spMkLst>
        </pc:spChg>
        <pc:spChg chg="mod">
          <ac:chgData name="Verbrugge Aline" userId="38e90b0a-c2da-403c-be89-d467f5b9de66" providerId="ADAL" clId="{CD4D96FB-E4BF-4ABA-B197-DFADC28FE96A}" dt="2024-09-02T11:28:42.749" v="884"/>
          <ac:spMkLst>
            <pc:docMk/>
            <pc:sldMk cId="1412611271" sldId="2145705987"/>
            <ac:spMk id="9" creationId="{5D5C9EE9-58A7-5B2A-A33D-0BE310F157D1}"/>
          </ac:spMkLst>
        </pc:spChg>
        <pc:spChg chg="mod">
          <ac:chgData name="Verbrugge Aline" userId="38e90b0a-c2da-403c-be89-d467f5b9de66" providerId="ADAL" clId="{CD4D96FB-E4BF-4ABA-B197-DFADC28FE96A}" dt="2024-09-04T09:15:45.158" v="935" actId="20577"/>
          <ac:spMkLst>
            <pc:docMk/>
            <pc:sldMk cId="1412611271" sldId="2145705987"/>
            <ac:spMk id="12" creationId="{15CA284E-26D0-034C-28AA-DC1A048EEF7B}"/>
          </ac:spMkLst>
        </pc:spChg>
        <pc:grpChg chg="add mod">
          <ac:chgData name="Verbrugge Aline" userId="38e90b0a-c2da-403c-be89-d467f5b9de66" providerId="ADAL" clId="{CD4D96FB-E4BF-4ABA-B197-DFADC28FE96A}" dt="2024-09-04T09:14:35.212" v="919" actId="1076"/>
          <ac:grpSpMkLst>
            <pc:docMk/>
            <pc:sldMk cId="1412611271" sldId="2145705987"/>
            <ac:grpSpMk id="3" creationId="{4E1B5464-4C6E-E3AF-11B1-83E113463DF1}"/>
          </ac:grpSpMkLst>
        </pc:grpChg>
        <pc:grpChg chg="del">
          <ac:chgData name="Verbrugge Aline" userId="38e90b0a-c2da-403c-be89-d467f5b9de66" providerId="ADAL" clId="{CD4D96FB-E4BF-4ABA-B197-DFADC28FE96A}" dt="2024-09-02T11:28:40.624" v="882" actId="478"/>
          <ac:grpSpMkLst>
            <pc:docMk/>
            <pc:sldMk cId="1412611271" sldId="2145705987"/>
            <ac:grpSpMk id="3" creationId="{56C754BF-8F50-BCFB-647E-EC02E62F56AC}"/>
          </ac:grpSpMkLst>
        </pc:grpChg>
        <pc:grpChg chg="add mod">
          <ac:chgData name="Verbrugge Aline" userId="38e90b0a-c2da-403c-be89-d467f5b9de66" providerId="ADAL" clId="{CD4D96FB-E4BF-4ABA-B197-DFADC28FE96A}" dt="2024-09-02T11:28:42.749" v="884"/>
          <ac:grpSpMkLst>
            <pc:docMk/>
            <pc:sldMk cId="1412611271" sldId="2145705987"/>
            <ac:grpSpMk id="7" creationId="{401E55CD-2770-F2DB-19F2-3B14C745E4AA}"/>
          </ac:grpSpMkLst>
        </pc:grpChg>
        <pc:picChg chg="add mod">
          <ac:chgData name="Verbrugge Aline" userId="38e90b0a-c2da-403c-be89-d467f5b9de66" providerId="ADAL" clId="{CD4D96FB-E4BF-4ABA-B197-DFADC28FE96A}" dt="2024-09-04T09:14:46.923" v="922" actId="1076"/>
          <ac:picMkLst>
            <pc:docMk/>
            <pc:sldMk cId="1412611271" sldId="2145705987"/>
            <ac:picMk id="6" creationId="{666D0D7D-371B-B31D-BB09-9D826C934D41}"/>
          </ac:picMkLst>
        </pc:picChg>
        <pc:picChg chg="del">
          <ac:chgData name="Verbrugge Aline" userId="38e90b0a-c2da-403c-be89-d467f5b9de66" providerId="ADAL" clId="{CD4D96FB-E4BF-4ABA-B197-DFADC28FE96A}" dt="2024-09-02T11:28:38.247" v="881" actId="478"/>
          <ac:picMkLst>
            <pc:docMk/>
            <pc:sldMk cId="1412611271" sldId="2145705987"/>
            <ac:picMk id="6" creationId="{AC489B57-43B9-25F6-47DC-459CA4DBFA8F}"/>
          </ac:picMkLst>
        </pc:picChg>
        <pc:picChg chg="add del mod">
          <ac:chgData name="Verbrugge Aline" userId="38e90b0a-c2da-403c-be89-d467f5b9de66" providerId="ADAL" clId="{CD4D96FB-E4BF-4ABA-B197-DFADC28FE96A}" dt="2024-09-04T09:14:41.860" v="920" actId="478"/>
          <ac:picMkLst>
            <pc:docMk/>
            <pc:sldMk cId="1412611271" sldId="2145705987"/>
            <ac:picMk id="10" creationId="{BB1AC7E0-2574-225A-81D3-BE5F717214BA}"/>
          </ac:picMkLst>
        </pc:picChg>
      </pc:sldChg>
      <pc:sldChg chg="modSp add mod">
        <pc:chgData name="Verbrugge Aline" userId="38e90b0a-c2da-403c-be89-d467f5b9de66" providerId="ADAL" clId="{CD4D96FB-E4BF-4ABA-B197-DFADC28FE96A}" dt="2024-09-04T09:44:48.973" v="1482" actId="1076"/>
        <pc:sldMkLst>
          <pc:docMk/>
          <pc:sldMk cId="1601944785" sldId="2145705989"/>
        </pc:sldMkLst>
        <pc:spChg chg="mod">
          <ac:chgData name="Verbrugge Aline" userId="38e90b0a-c2da-403c-be89-d467f5b9de66" providerId="ADAL" clId="{CD4D96FB-E4BF-4ABA-B197-DFADC28FE96A}" dt="2024-09-04T09:25:39.345" v="1068" actId="20577"/>
          <ac:spMkLst>
            <pc:docMk/>
            <pc:sldMk cId="1601944785" sldId="2145705989"/>
            <ac:spMk id="2" creationId="{4F16BC63-B1B2-2C34-70A2-C0A1BC0E1BDB}"/>
          </ac:spMkLst>
        </pc:spChg>
        <pc:spChg chg="mod">
          <ac:chgData name="Verbrugge Aline" userId="38e90b0a-c2da-403c-be89-d467f5b9de66" providerId="ADAL" clId="{CD4D96FB-E4BF-4ABA-B197-DFADC28FE96A}" dt="2024-09-04T09:44:48.973" v="1482" actId="1076"/>
          <ac:spMkLst>
            <pc:docMk/>
            <pc:sldMk cId="1601944785" sldId="2145705989"/>
            <ac:spMk id="12" creationId="{15CA284E-26D0-034C-28AA-DC1A048EEF7B}"/>
          </ac:spMkLst>
        </pc:spChg>
      </pc:sldChg>
      <pc:sldChg chg="addSp modSp add del mod ord">
        <pc:chgData name="Verbrugge Aline" userId="38e90b0a-c2da-403c-be89-d467f5b9de66" providerId="ADAL" clId="{CD4D96FB-E4BF-4ABA-B197-DFADC28FE96A}" dt="2024-09-04T09:27:22.528" v="1104" actId="14100"/>
        <pc:sldMkLst>
          <pc:docMk/>
          <pc:sldMk cId="2346373535" sldId="2145705990"/>
        </pc:sldMkLst>
        <pc:spChg chg="add mod">
          <ac:chgData name="Verbrugge Aline" userId="38e90b0a-c2da-403c-be89-d467f5b9de66" providerId="ADAL" clId="{CD4D96FB-E4BF-4ABA-B197-DFADC28FE96A}" dt="2024-09-04T09:27:07.376" v="1101" actId="14100"/>
          <ac:spMkLst>
            <pc:docMk/>
            <pc:sldMk cId="2346373535" sldId="2145705990"/>
            <ac:spMk id="3" creationId="{B08BD485-7F3F-9DC0-C5D8-98945A4E900F}"/>
          </ac:spMkLst>
        </pc:spChg>
        <pc:spChg chg="add mod">
          <ac:chgData name="Verbrugge Aline" userId="38e90b0a-c2da-403c-be89-d467f5b9de66" providerId="ADAL" clId="{CD4D96FB-E4BF-4ABA-B197-DFADC28FE96A}" dt="2024-09-04T09:27:22.528" v="1104" actId="14100"/>
          <ac:spMkLst>
            <pc:docMk/>
            <pc:sldMk cId="2346373535" sldId="2145705990"/>
            <ac:spMk id="4" creationId="{7FAE2F5D-76DA-3AF9-3859-B31E70B8FA0F}"/>
          </ac:spMkLst>
        </pc:spChg>
        <pc:spChg chg="mod">
          <ac:chgData name="Verbrugge Aline" userId="38e90b0a-c2da-403c-be89-d467f5b9de66" providerId="ADAL" clId="{CD4D96FB-E4BF-4ABA-B197-DFADC28FE96A}" dt="2024-09-04T09:26:45.354" v="1092" actId="1076"/>
          <ac:spMkLst>
            <pc:docMk/>
            <pc:sldMk cId="2346373535" sldId="2145705990"/>
            <ac:spMk id="10" creationId="{C323A0F8-EF8A-C0E5-A6E0-E84A796490FF}"/>
          </ac:spMkLst>
        </pc:spChg>
        <pc:picChg chg="mod">
          <ac:chgData name="Verbrugge Aline" userId="38e90b0a-c2da-403c-be89-d467f5b9de66" providerId="ADAL" clId="{CD4D96FB-E4BF-4ABA-B197-DFADC28FE96A}" dt="2024-09-04T09:26:13.897" v="1078" actId="1076"/>
          <ac:picMkLst>
            <pc:docMk/>
            <pc:sldMk cId="2346373535" sldId="2145705990"/>
            <ac:picMk id="6" creationId="{8BA0E011-E18D-3364-8F43-6F91706E3253}"/>
          </ac:picMkLst>
        </pc:picChg>
      </pc:sldChg>
      <pc:sldChg chg="addSp delSp modSp add mod ord">
        <pc:chgData name="Verbrugge Aline" userId="38e90b0a-c2da-403c-be89-d467f5b9de66" providerId="ADAL" clId="{CD4D96FB-E4BF-4ABA-B197-DFADC28FE96A}" dt="2024-09-10T16:13:41.397" v="1553" actId="478"/>
        <pc:sldMkLst>
          <pc:docMk/>
          <pc:sldMk cId="1746244937" sldId="2145705991"/>
        </pc:sldMkLst>
        <pc:spChg chg="add del mod">
          <ac:chgData name="Verbrugge Aline" userId="38e90b0a-c2da-403c-be89-d467f5b9de66" providerId="ADAL" clId="{CD4D96FB-E4BF-4ABA-B197-DFADC28FE96A}" dt="2024-09-10T16:13:41.397" v="1553" actId="478"/>
          <ac:spMkLst>
            <pc:docMk/>
            <pc:sldMk cId="1746244937" sldId="2145705991"/>
            <ac:spMk id="3" creationId="{A62E88AA-D6FA-1ED2-47FB-4E8C111D61F2}"/>
          </ac:spMkLst>
        </pc:spChg>
        <pc:spChg chg="mod">
          <ac:chgData name="Verbrugge Aline" userId="38e90b0a-c2da-403c-be89-d467f5b9de66" providerId="ADAL" clId="{CD4D96FB-E4BF-4ABA-B197-DFADC28FE96A}" dt="2024-09-04T09:26:53.339" v="1099" actId="20577"/>
          <ac:spMkLst>
            <pc:docMk/>
            <pc:sldMk cId="1746244937" sldId="2145705991"/>
            <ac:spMk id="10" creationId="{C323A0F8-EF8A-C0E5-A6E0-E84A796490FF}"/>
          </ac:spMkLst>
        </pc:spChg>
        <pc:picChg chg="mod">
          <ac:chgData name="Verbrugge Aline" userId="38e90b0a-c2da-403c-be89-d467f5b9de66" providerId="ADAL" clId="{CD4D96FB-E4BF-4ABA-B197-DFADC28FE96A}" dt="2024-09-04T09:26:10.805" v="1077" actId="1076"/>
          <ac:picMkLst>
            <pc:docMk/>
            <pc:sldMk cId="1746244937" sldId="2145705991"/>
            <ac:picMk id="6" creationId="{8BA0E011-E18D-3364-8F43-6F91706E3253}"/>
          </ac:picMkLst>
        </pc:picChg>
      </pc:sldChg>
      <pc:sldChg chg="addSp delSp modSp add mod">
        <pc:chgData name="Verbrugge Aline" userId="38e90b0a-c2da-403c-be89-d467f5b9de66" providerId="ADAL" clId="{CD4D96FB-E4BF-4ABA-B197-DFADC28FE96A}" dt="2024-09-04T09:50:08.577" v="1545" actId="20577"/>
        <pc:sldMkLst>
          <pc:docMk/>
          <pc:sldMk cId="3359974289" sldId="2145705992"/>
        </pc:sldMkLst>
        <pc:spChg chg="del">
          <ac:chgData name="Verbrugge Aline" userId="38e90b0a-c2da-403c-be89-d467f5b9de66" providerId="ADAL" clId="{CD4D96FB-E4BF-4ABA-B197-DFADC28FE96A}" dt="2024-09-04T09:48:10.411" v="1516" actId="478"/>
          <ac:spMkLst>
            <pc:docMk/>
            <pc:sldMk cId="3359974289" sldId="2145705992"/>
            <ac:spMk id="2" creationId="{E3389E82-75E7-1395-2E70-A2CC63EC911F}"/>
          </ac:spMkLst>
        </pc:spChg>
        <pc:spChg chg="del">
          <ac:chgData name="Verbrugge Aline" userId="38e90b0a-c2da-403c-be89-d467f5b9de66" providerId="ADAL" clId="{CD4D96FB-E4BF-4ABA-B197-DFADC28FE96A}" dt="2024-09-04T09:48:10.411" v="1516" actId="478"/>
          <ac:spMkLst>
            <pc:docMk/>
            <pc:sldMk cId="3359974289" sldId="2145705992"/>
            <ac:spMk id="3" creationId="{5E98F3AB-6E99-FBAF-673E-A6AB23ED6990}"/>
          </ac:spMkLst>
        </pc:spChg>
        <pc:spChg chg="del">
          <ac:chgData name="Verbrugge Aline" userId="38e90b0a-c2da-403c-be89-d467f5b9de66" providerId="ADAL" clId="{CD4D96FB-E4BF-4ABA-B197-DFADC28FE96A}" dt="2024-09-04T09:48:10.411" v="1516" actId="478"/>
          <ac:spMkLst>
            <pc:docMk/>
            <pc:sldMk cId="3359974289" sldId="2145705992"/>
            <ac:spMk id="4" creationId="{0873C372-8444-BF53-B4D2-2D60499B2011}"/>
          </ac:spMkLst>
        </pc:spChg>
        <pc:spChg chg="del">
          <ac:chgData name="Verbrugge Aline" userId="38e90b0a-c2da-403c-be89-d467f5b9de66" providerId="ADAL" clId="{CD4D96FB-E4BF-4ABA-B197-DFADC28FE96A}" dt="2024-09-04T09:48:10.411" v="1516" actId="478"/>
          <ac:spMkLst>
            <pc:docMk/>
            <pc:sldMk cId="3359974289" sldId="2145705992"/>
            <ac:spMk id="5" creationId="{A13DC3BB-7DEE-5CA1-D26F-9FD32E08B5DE}"/>
          </ac:spMkLst>
        </pc:spChg>
        <pc:spChg chg="del">
          <ac:chgData name="Verbrugge Aline" userId="38e90b0a-c2da-403c-be89-d467f5b9de66" providerId="ADAL" clId="{CD4D96FB-E4BF-4ABA-B197-DFADC28FE96A}" dt="2024-09-04T09:48:10.411" v="1516" actId="478"/>
          <ac:spMkLst>
            <pc:docMk/>
            <pc:sldMk cId="3359974289" sldId="2145705992"/>
            <ac:spMk id="7" creationId="{58A2016E-7AF1-762A-94F6-C12693C04272}"/>
          </ac:spMkLst>
        </pc:spChg>
        <pc:spChg chg="del">
          <ac:chgData name="Verbrugge Aline" userId="38e90b0a-c2da-403c-be89-d467f5b9de66" providerId="ADAL" clId="{CD4D96FB-E4BF-4ABA-B197-DFADC28FE96A}" dt="2024-09-04T09:48:10.411" v="1516" actId="478"/>
          <ac:spMkLst>
            <pc:docMk/>
            <pc:sldMk cId="3359974289" sldId="2145705992"/>
            <ac:spMk id="9" creationId="{05D19A92-8C38-0EB6-786A-7BDDB8EE2627}"/>
          </ac:spMkLst>
        </pc:spChg>
        <pc:spChg chg="mod">
          <ac:chgData name="Verbrugge Aline" userId="38e90b0a-c2da-403c-be89-d467f5b9de66" providerId="ADAL" clId="{CD4D96FB-E4BF-4ABA-B197-DFADC28FE96A}" dt="2024-09-04T09:50:03.516" v="1543" actId="20577"/>
          <ac:spMkLst>
            <pc:docMk/>
            <pc:sldMk cId="3359974289" sldId="2145705992"/>
            <ac:spMk id="745" creationId="{00000000-0000-0000-0000-000000000000}"/>
          </ac:spMkLst>
        </pc:spChg>
        <pc:spChg chg="mod">
          <ac:chgData name="Verbrugge Aline" userId="38e90b0a-c2da-403c-be89-d467f5b9de66" providerId="ADAL" clId="{CD4D96FB-E4BF-4ABA-B197-DFADC28FE96A}" dt="2024-09-04T09:50:08.577" v="1545" actId="20577"/>
          <ac:spMkLst>
            <pc:docMk/>
            <pc:sldMk cId="3359974289" sldId="2145705992"/>
            <ac:spMk id="746"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47" creationId="{00000000-0000-0000-0000-000000000000}"/>
          </ac:spMkLst>
        </pc:spChg>
        <pc:spChg chg="del">
          <ac:chgData name="Verbrugge Aline" userId="38e90b0a-c2da-403c-be89-d467f5b9de66" providerId="ADAL" clId="{CD4D96FB-E4BF-4ABA-B197-DFADC28FE96A}" dt="2024-09-04T09:48:14.366" v="1517" actId="478"/>
          <ac:spMkLst>
            <pc:docMk/>
            <pc:sldMk cId="3359974289" sldId="2145705992"/>
            <ac:spMk id="748"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56" creationId="{00000000-0000-0000-0000-000000000000}"/>
          </ac:spMkLst>
        </pc:spChg>
        <pc:spChg chg="del">
          <ac:chgData name="Verbrugge Aline" userId="38e90b0a-c2da-403c-be89-d467f5b9de66" providerId="ADAL" clId="{CD4D96FB-E4BF-4ABA-B197-DFADC28FE96A}" dt="2024-09-04T09:48:14.366" v="1517" actId="478"/>
          <ac:spMkLst>
            <pc:docMk/>
            <pc:sldMk cId="3359974289" sldId="2145705992"/>
            <ac:spMk id="758"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59"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60"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61"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62"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63"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64"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66"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67" creationId="{00000000-0000-0000-0000-000000000000}"/>
          </ac:spMkLst>
        </pc:spChg>
        <pc:spChg chg="del">
          <ac:chgData name="Verbrugge Aline" userId="38e90b0a-c2da-403c-be89-d467f5b9de66" providerId="ADAL" clId="{CD4D96FB-E4BF-4ABA-B197-DFADC28FE96A}" dt="2024-09-04T09:48:14.366" v="1517" actId="478"/>
          <ac:spMkLst>
            <pc:docMk/>
            <pc:sldMk cId="3359974289" sldId="2145705992"/>
            <ac:spMk id="772"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73"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74"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75" creationId="{00000000-0000-0000-0000-000000000000}"/>
          </ac:spMkLst>
        </pc:spChg>
        <pc:spChg chg="del">
          <ac:chgData name="Verbrugge Aline" userId="38e90b0a-c2da-403c-be89-d467f5b9de66" providerId="ADAL" clId="{CD4D96FB-E4BF-4ABA-B197-DFADC28FE96A}" dt="2024-09-04T09:48:10.411" v="1516" actId="478"/>
          <ac:spMkLst>
            <pc:docMk/>
            <pc:sldMk cId="3359974289" sldId="2145705992"/>
            <ac:spMk id="776" creationId="{00000000-0000-0000-0000-000000000000}"/>
          </ac:spMkLst>
        </pc:spChg>
        <pc:picChg chg="add mod">
          <ac:chgData name="Verbrugge Aline" userId="38e90b0a-c2da-403c-be89-d467f5b9de66" providerId="ADAL" clId="{CD4D96FB-E4BF-4ABA-B197-DFADC28FE96A}" dt="2024-09-04T09:48:21.861" v="1521" actId="1076"/>
          <ac:picMkLst>
            <pc:docMk/>
            <pc:sldMk cId="3359974289" sldId="2145705992"/>
            <ac:picMk id="11" creationId="{7EB9CC31-03C5-B197-F77B-28B725574B25}"/>
          </ac:picMkLst>
        </pc:picChg>
        <pc:cxnChg chg="del">
          <ac:chgData name="Verbrugge Aline" userId="38e90b0a-c2da-403c-be89-d467f5b9de66" providerId="ADAL" clId="{CD4D96FB-E4BF-4ABA-B197-DFADC28FE96A}" dt="2024-09-04T09:48:10.411" v="1516" actId="478"/>
          <ac:cxnSpMkLst>
            <pc:docMk/>
            <pc:sldMk cId="3359974289" sldId="2145705992"/>
            <ac:cxnSpMk id="6" creationId="{CD78E94D-AF60-3A6E-9FAF-0ACE44AE8C7A}"/>
          </ac:cxnSpMkLst>
        </pc:cxnChg>
        <pc:cxnChg chg="del">
          <ac:chgData name="Verbrugge Aline" userId="38e90b0a-c2da-403c-be89-d467f5b9de66" providerId="ADAL" clId="{CD4D96FB-E4BF-4ABA-B197-DFADC28FE96A}" dt="2024-09-04T09:48:10.411" v="1516" actId="478"/>
          <ac:cxnSpMkLst>
            <pc:docMk/>
            <pc:sldMk cId="3359974289" sldId="2145705992"/>
            <ac:cxnSpMk id="8" creationId="{10502594-82A1-7FA8-0960-412938DFDA47}"/>
          </ac:cxnSpMkLst>
        </pc:cxnChg>
        <pc:cxnChg chg="add mod">
          <ac:chgData name="Verbrugge Aline" userId="38e90b0a-c2da-403c-be89-d467f5b9de66" providerId="ADAL" clId="{CD4D96FB-E4BF-4ABA-B197-DFADC28FE96A}" dt="2024-09-04T09:49:27.666" v="1534" actId="1076"/>
          <ac:cxnSpMkLst>
            <pc:docMk/>
            <pc:sldMk cId="3359974289" sldId="2145705992"/>
            <ac:cxnSpMk id="13" creationId="{1199BC3F-DFD6-2000-B9E0-B4E05F80F30C}"/>
          </ac:cxnSpMkLst>
        </pc:cxnChg>
        <pc:cxnChg chg="add mod">
          <ac:chgData name="Verbrugge Aline" userId="38e90b0a-c2da-403c-be89-d467f5b9de66" providerId="ADAL" clId="{CD4D96FB-E4BF-4ABA-B197-DFADC28FE96A}" dt="2024-09-04T09:49:40.194" v="1538" actId="1076"/>
          <ac:cxnSpMkLst>
            <pc:docMk/>
            <pc:sldMk cId="3359974289" sldId="2145705992"/>
            <ac:cxnSpMk id="14" creationId="{0ACD02F0-F444-6A96-EB30-536F8706338B}"/>
          </ac:cxnSpMkLst>
        </pc:cxnChg>
        <pc:cxnChg chg="del">
          <ac:chgData name="Verbrugge Aline" userId="38e90b0a-c2da-403c-be89-d467f5b9de66" providerId="ADAL" clId="{CD4D96FB-E4BF-4ABA-B197-DFADC28FE96A}" dt="2024-09-04T09:48:10.411" v="1516" actId="478"/>
          <ac:cxnSpMkLst>
            <pc:docMk/>
            <pc:sldMk cId="3359974289" sldId="2145705992"/>
            <ac:cxnSpMk id="749" creationId="{00000000-0000-0000-0000-000000000000}"/>
          </ac:cxnSpMkLst>
        </pc:cxnChg>
        <pc:cxnChg chg="del">
          <ac:chgData name="Verbrugge Aline" userId="38e90b0a-c2da-403c-be89-d467f5b9de66" providerId="ADAL" clId="{CD4D96FB-E4BF-4ABA-B197-DFADC28FE96A}" dt="2024-09-04T09:48:10.411" v="1516" actId="478"/>
          <ac:cxnSpMkLst>
            <pc:docMk/>
            <pc:sldMk cId="3359974289" sldId="2145705992"/>
            <ac:cxnSpMk id="751" creationId="{00000000-0000-0000-0000-000000000000}"/>
          </ac:cxnSpMkLst>
        </pc:cxnChg>
        <pc:cxnChg chg="del">
          <ac:chgData name="Verbrugge Aline" userId="38e90b0a-c2da-403c-be89-d467f5b9de66" providerId="ADAL" clId="{CD4D96FB-E4BF-4ABA-B197-DFADC28FE96A}" dt="2024-09-04T09:48:10.411" v="1516" actId="478"/>
          <ac:cxnSpMkLst>
            <pc:docMk/>
            <pc:sldMk cId="3359974289" sldId="2145705992"/>
            <ac:cxnSpMk id="752" creationId="{00000000-0000-0000-0000-000000000000}"/>
          </ac:cxnSpMkLst>
        </pc:cxnChg>
        <pc:cxnChg chg="del">
          <ac:chgData name="Verbrugge Aline" userId="38e90b0a-c2da-403c-be89-d467f5b9de66" providerId="ADAL" clId="{CD4D96FB-E4BF-4ABA-B197-DFADC28FE96A}" dt="2024-09-04T09:48:10.411" v="1516" actId="478"/>
          <ac:cxnSpMkLst>
            <pc:docMk/>
            <pc:sldMk cId="3359974289" sldId="2145705992"/>
            <ac:cxnSpMk id="753" creationId="{00000000-0000-0000-0000-000000000000}"/>
          </ac:cxnSpMkLst>
        </pc:cxnChg>
        <pc:cxnChg chg="del">
          <ac:chgData name="Verbrugge Aline" userId="38e90b0a-c2da-403c-be89-d467f5b9de66" providerId="ADAL" clId="{CD4D96FB-E4BF-4ABA-B197-DFADC28FE96A}" dt="2024-09-04T09:48:10.411" v="1516" actId="478"/>
          <ac:cxnSpMkLst>
            <pc:docMk/>
            <pc:sldMk cId="3359974289" sldId="2145705992"/>
            <ac:cxnSpMk id="754" creationId="{00000000-0000-0000-0000-000000000000}"/>
          </ac:cxnSpMkLst>
        </pc:cxnChg>
      </pc:sldChg>
      <pc:sldChg chg="add">
        <pc:chgData name="Verbrugge Aline" userId="38e90b0a-c2da-403c-be89-d467f5b9de66" providerId="ADAL" clId="{CD4D96FB-E4BF-4ABA-B197-DFADC28FE96A}" dt="2024-09-10T16:13:39.436" v="1552" actId="2890"/>
        <pc:sldMkLst>
          <pc:docMk/>
          <pc:sldMk cId="3573738726" sldId="2145705993"/>
        </pc:sldMkLst>
      </pc:sldChg>
      <pc:sldMasterChg chg="delSldLayout">
        <pc:chgData name="Verbrugge Aline" userId="38e90b0a-c2da-403c-be89-d467f5b9de66" providerId="ADAL" clId="{CD4D96FB-E4BF-4ABA-B197-DFADC28FE96A}" dt="2024-09-02T10:02:37.534" v="760" actId="47"/>
        <pc:sldMasterMkLst>
          <pc:docMk/>
          <pc:sldMasterMk cId="2358124496" sldId="2147483660"/>
        </pc:sldMasterMkLst>
        <pc:sldLayoutChg chg="del">
          <pc:chgData name="Verbrugge Aline" userId="38e90b0a-c2da-403c-be89-d467f5b9de66" providerId="ADAL" clId="{CD4D96FB-E4BF-4ABA-B197-DFADC28FE96A}" dt="2024-09-02T10:02:37.534" v="760" actId="47"/>
          <pc:sldLayoutMkLst>
            <pc:docMk/>
            <pc:sldMasterMk cId="2358124496" sldId="2147483660"/>
            <pc:sldLayoutMk cId="3579406939" sldId="2147483689"/>
          </pc:sldLayoutMkLst>
        </pc:sldLayoutChg>
      </pc:sldMasterChg>
    </pc:docChg>
  </pc:docChgLst>
  <pc:docChgLst>
    <pc:chgData name="Dassonneville Yaron" userId="S::yaron.dassonneville@vlaanderen.be::f00fbc3b-a7c3-459a-b6dd-9db3be5520da" providerId="AD" clId="Web-{ACF6AE60-1C97-36CD-614D-435674C2D4DA}"/>
    <pc:docChg chg="addSld delSld modSld">
      <pc:chgData name="Dassonneville Yaron" userId="S::yaron.dassonneville@vlaanderen.be::f00fbc3b-a7c3-459a-b6dd-9db3be5520da" providerId="AD" clId="Web-{ACF6AE60-1C97-36CD-614D-435674C2D4DA}" dt="2024-09-25T08:22:04.766" v="218" actId="20577"/>
      <pc:docMkLst>
        <pc:docMk/>
      </pc:docMkLst>
      <pc:sldChg chg="modSp">
        <pc:chgData name="Dassonneville Yaron" userId="S::yaron.dassonneville@vlaanderen.be::f00fbc3b-a7c3-459a-b6dd-9db3be5520da" providerId="AD" clId="Web-{ACF6AE60-1C97-36CD-614D-435674C2D4DA}" dt="2024-09-25T07:48:07.149" v="36" actId="20577"/>
        <pc:sldMkLst>
          <pc:docMk/>
          <pc:sldMk cId="0" sldId="257"/>
        </pc:sldMkLst>
        <pc:spChg chg="mod">
          <ac:chgData name="Dassonneville Yaron" userId="S::yaron.dassonneville@vlaanderen.be::f00fbc3b-a7c3-459a-b6dd-9db3be5520da" providerId="AD" clId="Web-{ACF6AE60-1C97-36CD-614D-435674C2D4DA}" dt="2024-09-25T07:48:07.149" v="36" actId="20577"/>
          <ac:spMkLst>
            <pc:docMk/>
            <pc:sldMk cId="0" sldId="257"/>
            <ac:spMk id="867" creationId="{00000000-0000-0000-0000-000000000000}"/>
          </ac:spMkLst>
        </pc:spChg>
      </pc:sldChg>
      <pc:sldChg chg="modSp">
        <pc:chgData name="Dassonneville Yaron" userId="S::yaron.dassonneville@vlaanderen.be::f00fbc3b-a7c3-459a-b6dd-9db3be5520da" providerId="AD" clId="Web-{ACF6AE60-1C97-36CD-614D-435674C2D4DA}" dt="2024-09-25T07:49:30.686" v="50"/>
        <pc:sldMkLst>
          <pc:docMk/>
          <pc:sldMk cId="0" sldId="259"/>
        </pc:sldMkLst>
        <pc:graphicFrameChg chg="mod modGraphic">
          <ac:chgData name="Dassonneville Yaron" userId="S::yaron.dassonneville@vlaanderen.be::f00fbc3b-a7c3-459a-b6dd-9db3be5520da" providerId="AD" clId="Web-{ACF6AE60-1C97-36CD-614D-435674C2D4DA}" dt="2024-09-25T07:49:30.686" v="50"/>
          <ac:graphicFrameMkLst>
            <pc:docMk/>
            <pc:sldMk cId="0" sldId="259"/>
            <ac:graphicFrameMk id="3" creationId="{4D836983-4160-1DD8-9C4F-DA055A7BC9DC}"/>
          </ac:graphicFrameMkLst>
        </pc:graphicFrameChg>
      </pc:sldChg>
      <pc:sldChg chg="mod modShow">
        <pc:chgData name="Dassonneville Yaron" userId="S::yaron.dassonneville@vlaanderen.be::f00fbc3b-a7c3-459a-b6dd-9db3be5520da" providerId="AD" clId="Web-{ACF6AE60-1C97-36CD-614D-435674C2D4DA}" dt="2024-09-25T07:50:37.518" v="56"/>
        <pc:sldMkLst>
          <pc:docMk/>
          <pc:sldMk cId="0" sldId="277"/>
        </pc:sldMkLst>
      </pc:sldChg>
      <pc:sldChg chg="mod modShow">
        <pc:chgData name="Dassonneville Yaron" userId="S::yaron.dassonneville@vlaanderen.be::f00fbc3b-a7c3-459a-b6dd-9db3be5520da" providerId="AD" clId="Web-{ACF6AE60-1C97-36CD-614D-435674C2D4DA}" dt="2024-09-25T07:50:37.690" v="57"/>
        <pc:sldMkLst>
          <pc:docMk/>
          <pc:sldMk cId="0" sldId="278"/>
        </pc:sldMkLst>
      </pc:sldChg>
      <pc:sldChg chg="mod modShow">
        <pc:chgData name="Dassonneville Yaron" userId="S::yaron.dassonneville@vlaanderen.be::f00fbc3b-a7c3-459a-b6dd-9db3be5520da" providerId="AD" clId="Web-{ACF6AE60-1C97-36CD-614D-435674C2D4DA}" dt="2024-09-25T07:50:37.252" v="54"/>
        <pc:sldMkLst>
          <pc:docMk/>
          <pc:sldMk cId="0" sldId="279"/>
        </pc:sldMkLst>
      </pc:sldChg>
      <pc:sldChg chg="del">
        <pc:chgData name="Dassonneville Yaron" userId="S::yaron.dassonneville@vlaanderen.be::f00fbc3b-a7c3-459a-b6dd-9db3be5520da" providerId="AD" clId="Web-{ACF6AE60-1C97-36CD-614D-435674C2D4DA}" dt="2024-09-25T07:50:50.519" v="59"/>
        <pc:sldMkLst>
          <pc:docMk/>
          <pc:sldMk cId="2465018098" sldId="2145705888"/>
        </pc:sldMkLst>
      </pc:sldChg>
      <pc:sldChg chg="del">
        <pc:chgData name="Dassonneville Yaron" userId="S::yaron.dassonneville@vlaanderen.be::f00fbc3b-a7c3-459a-b6dd-9db3be5520da" providerId="AD" clId="Web-{ACF6AE60-1C97-36CD-614D-435674C2D4DA}" dt="2024-09-25T07:49:02.137" v="38"/>
        <pc:sldMkLst>
          <pc:docMk/>
          <pc:sldMk cId="3408052042" sldId="2145705934"/>
        </pc:sldMkLst>
      </pc:sldChg>
      <pc:sldChg chg="mod modShow">
        <pc:chgData name="Dassonneville Yaron" userId="S::yaron.dassonneville@vlaanderen.be::f00fbc3b-a7c3-459a-b6dd-9db3be5520da" providerId="AD" clId="Web-{ACF6AE60-1C97-36CD-614D-435674C2D4DA}" dt="2024-09-25T07:50:37.377" v="55"/>
        <pc:sldMkLst>
          <pc:docMk/>
          <pc:sldMk cId="2054309415" sldId="2145705935"/>
        </pc:sldMkLst>
      </pc:sldChg>
      <pc:sldChg chg="modSp">
        <pc:chgData name="Dassonneville Yaron" userId="S::yaron.dassonneville@vlaanderen.be::f00fbc3b-a7c3-459a-b6dd-9db3be5520da" providerId="AD" clId="Web-{ACF6AE60-1C97-36CD-614D-435674C2D4DA}" dt="2024-09-25T07:49:09.200" v="40" actId="20577"/>
        <pc:sldMkLst>
          <pc:docMk/>
          <pc:sldMk cId="1016850014" sldId="2145705937"/>
        </pc:sldMkLst>
        <pc:spChg chg="mod">
          <ac:chgData name="Dassonneville Yaron" userId="S::yaron.dassonneville@vlaanderen.be::f00fbc3b-a7c3-459a-b6dd-9db3be5520da" providerId="AD" clId="Web-{ACF6AE60-1C97-36CD-614D-435674C2D4DA}" dt="2024-09-25T07:49:09.200" v="40" actId="20577"/>
          <ac:spMkLst>
            <pc:docMk/>
            <pc:sldMk cId="1016850014" sldId="2145705937"/>
            <ac:spMk id="387" creationId="{00000000-0000-0000-0000-000000000000}"/>
          </ac:spMkLst>
        </pc:spChg>
      </pc:sldChg>
      <pc:sldChg chg="mod modShow">
        <pc:chgData name="Dassonneville Yaron" userId="S::yaron.dassonneville@vlaanderen.be::f00fbc3b-a7c3-459a-b6dd-9db3be5520da" providerId="AD" clId="Web-{ACF6AE60-1C97-36CD-614D-435674C2D4DA}" dt="2024-09-25T07:50:25.189" v="51"/>
        <pc:sldMkLst>
          <pc:docMk/>
          <pc:sldMk cId="2979884504" sldId="2145705948"/>
        </pc:sldMkLst>
      </pc:sldChg>
      <pc:sldChg chg="mod modShow">
        <pc:chgData name="Dassonneville Yaron" userId="S::yaron.dassonneville@vlaanderen.be::f00fbc3b-a7c3-459a-b6dd-9db3be5520da" providerId="AD" clId="Web-{ACF6AE60-1C97-36CD-614D-435674C2D4DA}" dt="2024-09-25T07:50:25.486" v="52"/>
        <pc:sldMkLst>
          <pc:docMk/>
          <pc:sldMk cId="3732168102" sldId="2145705949"/>
        </pc:sldMkLst>
      </pc:sldChg>
      <pc:sldChg chg="mod modShow">
        <pc:chgData name="Dassonneville Yaron" userId="S::yaron.dassonneville@vlaanderen.be::f00fbc3b-a7c3-459a-b6dd-9db3be5520da" providerId="AD" clId="Web-{ACF6AE60-1C97-36CD-614D-435674C2D4DA}" dt="2024-09-25T07:50:31.486" v="53"/>
        <pc:sldMkLst>
          <pc:docMk/>
          <pc:sldMk cId="4032960676" sldId="2145705952"/>
        </pc:sldMkLst>
      </pc:sldChg>
      <pc:sldChg chg="mod modShow">
        <pc:chgData name="Dassonneville Yaron" userId="S::yaron.dassonneville@vlaanderen.be::f00fbc3b-a7c3-459a-b6dd-9db3be5520da" providerId="AD" clId="Web-{ACF6AE60-1C97-36CD-614D-435674C2D4DA}" dt="2024-09-25T07:50:42.221" v="58"/>
        <pc:sldMkLst>
          <pc:docMk/>
          <pc:sldMk cId="3588902915" sldId="2145705985"/>
        </pc:sldMkLst>
      </pc:sldChg>
      <pc:sldChg chg="addSp delSp modSp">
        <pc:chgData name="Dassonneville Yaron" userId="S::yaron.dassonneville@vlaanderen.be::f00fbc3b-a7c3-459a-b6dd-9db3be5520da" providerId="AD" clId="Web-{ACF6AE60-1C97-36CD-614D-435674C2D4DA}" dt="2024-09-25T07:53:07.699" v="72" actId="1076"/>
        <pc:sldMkLst>
          <pc:docMk/>
          <pc:sldMk cId="4276465767" sldId="2145705994"/>
        </pc:sldMkLst>
        <pc:spChg chg="mod">
          <ac:chgData name="Dassonneville Yaron" userId="S::yaron.dassonneville@vlaanderen.be::f00fbc3b-a7c3-459a-b6dd-9db3be5520da" providerId="AD" clId="Web-{ACF6AE60-1C97-36CD-614D-435674C2D4DA}" dt="2024-09-25T07:53:00.511" v="66" actId="1076"/>
          <ac:spMkLst>
            <pc:docMk/>
            <pc:sldMk cId="4276465767" sldId="2145705994"/>
            <ac:spMk id="761" creationId="{00000000-0000-0000-0000-000000000000}"/>
          </ac:spMkLst>
        </pc:spChg>
        <pc:spChg chg="mod">
          <ac:chgData name="Dassonneville Yaron" userId="S::yaron.dassonneville@vlaanderen.be::f00fbc3b-a7c3-459a-b6dd-9db3be5520da" providerId="AD" clId="Web-{ACF6AE60-1C97-36CD-614D-435674C2D4DA}" dt="2024-09-25T07:53:00.511" v="67" actId="1076"/>
          <ac:spMkLst>
            <pc:docMk/>
            <pc:sldMk cId="4276465767" sldId="2145705994"/>
            <ac:spMk id="763" creationId="{00000000-0000-0000-0000-000000000000}"/>
          </ac:spMkLst>
        </pc:spChg>
        <pc:spChg chg="mod">
          <ac:chgData name="Dassonneville Yaron" userId="S::yaron.dassonneville@vlaanderen.be::f00fbc3b-a7c3-459a-b6dd-9db3be5520da" providerId="AD" clId="Web-{ACF6AE60-1C97-36CD-614D-435674C2D4DA}" dt="2024-09-25T07:53:00.527" v="68" actId="1076"/>
          <ac:spMkLst>
            <pc:docMk/>
            <pc:sldMk cId="4276465767" sldId="2145705994"/>
            <ac:spMk id="764" creationId="{00000000-0000-0000-0000-000000000000}"/>
          </ac:spMkLst>
        </pc:spChg>
        <pc:spChg chg="mod">
          <ac:chgData name="Dassonneville Yaron" userId="S::yaron.dassonneville@vlaanderen.be::f00fbc3b-a7c3-459a-b6dd-9db3be5520da" providerId="AD" clId="Web-{ACF6AE60-1C97-36CD-614D-435674C2D4DA}" dt="2024-09-25T07:53:00.542" v="69" actId="1076"/>
          <ac:spMkLst>
            <pc:docMk/>
            <pc:sldMk cId="4276465767" sldId="2145705994"/>
            <ac:spMk id="765" creationId="{00000000-0000-0000-0000-000000000000}"/>
          </ac:spMkLst>
        </pc:spChg>
        <pc:spChg chg="mod">
          <ac:chgData name="Dassonneville Yaron" userId="S::yaron.dassonneville@vlaanderen.be::f00fbc3b-a7c3-459a-b6dd-9db3be5520da" providerId="AD" clId="Web-{ACF6AE60-1C97-36CD-614D-435674C2D4DA}" dt="2024-09-25T07:53:00.558" v="70" actId="1076"/>
          <ac:spMkLst>
            <pc:docMk/>
            <pc:sldMk cId="4276465767" sldId="2145705994"/>
            <ac:spMk id="766" creationId="{00000000-0000-0000-0000-000000000000}"/>
          </ac:spMkLst>
        </pc:spChg>
        <pc:spChg chg="mod">
          <ac:chgData name="Dassonneville Yaron" userId="S::yaron.dassonneville@vlaanderen.be::f00fbc3b-a7c3-459a-b6dd-9db3be5520da" providerId="AD" clId="Web-{ACF6AE60-1C97-36CD-614D-435674C2D4DA}" dt="2024-09-25T07:53:00.558" v="71" actId="1076"/>
          <ac:spMkLst>
            <pc:docMk/>
            <pc:sldMk cId="4276465767" sldId="2145705994"/>
            <ac:spMk id="767" creationId="{00000000-0000-0000-0000-000000000000}"/>
          </ac:spMkLst>
        </pc:spChg>
        <pc:picChg chg="add mod modCrop">
          <ac:chgData name="Dassonneville Yaron" userId="S::yaron.dassonneville@vlaanderen.be::f00fbc3b-a7c3-459a-b6dd-9db3be5520da" providerId="AD" clId="Web-{ACF6AE60-1C97-36CD-614D-435674C2D4DA}" dt="2024-09-25T07:53:07.699" v="72" actId="1076"/>
          <ac:picMkLst>
            <pc:docMk/>
            <pc:sldMk cId="4276465767" sldId="2145705994"/>
            <ac:picMk id="2" creationId="{28B3DB17-D082-6B37-E467-D1A4462B5004}"/>
          </ac:picMkLst>
        </pc:picChg>
        <pc:picChg chg="del">
          <ac:chgData name="Dassonneville Yaron" userId="S::yaron.dassonneville@vlaanderen.be::f00fbc3b-a7c3-459a-b6dd-9db3be5520da" providerId="AD" clId="Web-{ACF6AE60-1C97-36CD-614D-435674C2D4DA}" dt="2024-09-25T07:52:52.870" v="65"/>
          <ac:picMkLst>
            <pc:docMk/>
            <pc:sldMk cId="4276465767" sldId="2145705994"/>
            <ac:picMk id="4" creationId="{86429C84-C8E3-A8F8-9EC1-4B30734D23FD}"/>
          </ac:picMkLst>
        </pc:picChg>
      </pc:sldChg>
      <pc:sldChg chg="addSp delSp modSp">
        <pc:chgData name="Dassonneville Yaron" userId="S::yaron.dassonneville@vlaanderen.be::f00fbc3b-a7c3-459a-b6dd-9db3be5520da" providerId="AD" clId="Web-{ACF6AE60-1C97-36CD-614D-435674C2D4DA}" dt="2024-09-25T08:22:04.766" v="218" actId="20577"/>
        <pc:sldMkLst>
          <pc:docMk/>
          <pc:sldMk cId="364290021" sldId="2145705999"/>
        </pc:sldMkLst>
        <pc:spChg chg="del">
          <ac:chgData name="Dassonneville Yaron" userId="S::yaron.dassonneville@vlaanderen.be::f00fbc3b-a7c3-459a-b6dd-9db3be5520da" providerId="AD" clId="Web-{ACF6AE60-1C97-36CD-614D-435674C2D4DA}" dt="2024-09-25T08:21:45.391" v="208"/>
          <ac:spMkLst>
            <pc:docMk/>
            <pc:sldMk cId="364290021" sldId="2145705999"/>
            <ac:spMk id="3" creationId="{60FE38CE-7C40-6A83-5223-B45C423579BD}"/>
          </ac:spMkLst>
        </pc:spChg>
        <pc:spChg chg="add mod">
          <ac:chgData name="Dassonneville Yaron" userId="S::yaron.dassonneville@vlaanderen.be::f00fbc3b-a7c3-459a-b6dd-9db3be5520da" providerId="AD" clId="Web-{ACF6AE60-1C97-36CD-614D-435674C2D4DA}" dt="2024-09-25T08:22:04.766" v="218" actId="20577"/>
          <ac:spMkLst>
            <pc:docMk/>
            <pc:sldMk cId="364290021" sldId="2145705999"/>
            <ac:spMk id="8" creationId="{C323A0F8-EF8A-C0E5-A6E0-E84A796490FF}"/>
          </ac:spMkLst>
        </pc:spChg>
        <pc:spChg chg="add">
          <ac:chgData name="Dassonneville Yaron" userId="S::yaron.dassonneville@vlaanderen.be::f00fbc3b-a7c3-459a-b6dd-9db3be5520da" providerId="AD" clId="Web-{ACF6AE60-1C97-36CD-614D-435674C2D4DA}" dt="2024-09-25T08:21:40.485" v="207"/>
          <ac:spMkLst>
            <pc:docMk/>
            <pc:sldMk cId="364290021" sldId="2145705999"/>
            <ac:spMk id="9" creationId="{AAB774CA-A92E-CDC2-8717-BD85C961A65A}"/>
          </ac:spMkLst>
        </pc:spChg>
        <pc:spChg chg="add">
          <ac:chgData name="Dassonneville Yaron" userId="S::yaron.dassonneville@vlaanderen.be::f00fbc3b-a7c3-459a-b6dd-9db3be5520da" providerId="AD" clId="Web-{ACF6AE60-1C97-36CD-614D-435674C2D4DA}" dt="2024-09-25T08:21:40.485" v="207"/>
          <ac:spMkLst>
            <pc:docMk/>
            <pc:sldMk cId="364290021" sldId="2145705999"/>
            <ac:spMk id="10" creationId="{E67C610B-6FC2-D474-B4B8-9B365B6F402A}"/>
          </ac:spMkLst>
        </pc:spChg>
        <pc:spChg chg="add del">
          <ac:chgData name="Dassonneville Yaron" userId="S::yaron.dassonneville@vlaanderen.be::f00fbc3b-a7c3-459a-b6dd-9db3be5520da" providerId="AD" clId="Web-{ACF6AE60-1C97-36CD-614D-435674C2D4DA}" dt="2024-09-25T08:21:48.219" v="210"/>
          <ac:spMkLst>
            <pc:docMk/>
            <pc:sldMk cId="364290021" sldId="2145705999"/>
            <ac:spMk id="11" creationId="{B08BD485-7F3F-9DC0-C5D8-98945A4E900F}"/>
          </ac:spMkLst>
        </pc:spChg>
        <pc:spChg chg="add del">
          <ac:chgData name="Dassonneville Yaron" userId="S::yaron.dassonneville@vlaanderen.be::f00fbc3b-a7c3-459a-b6dd-9db3be5520da" providerId="AD" clId="Web-{ACF6AE60-1C97-36CD-614D-435674C2D4DA}" dt="2024-09-25T08:21:47.094" v="209"/>
          <ac:spMkLst>
            <pc:docMk/>
            <pc:sldMk cId="364290021" sldId="2145705999"/>
            <ac:spMk id="12" creationId="{7FAE2F5D-76DA-3AF9-3859-B31E70B8FA0F}"/>
          </ac:spMkLst>
        </pc:spChg>
        <pc:graphicFrameChg chg="add">
          <ac:chgData name="Dassonneville Yaron" userId="S::yaron.dassonneville@vlaanderen.be::f00fbc3b-a7c3-459a-b6dd-9db3be5520da" providerId="AD" clId="Web-{ACF6AE60-1C97-36CD-614D-435674C2D4DA}" dt="2024-09-25T08:21:40.485" v="207"/>
          <ac:graphicFrameMkLst>
            <pc:docMk/>
            <pc:sldMk cId="364290021" sldId="2145705999"/>
            <ac:graphicFrameMk id="4" creationId="{B23C7C9D-429A-CA3F-3A0E-1D0E925CCA61}"/>
          </ac:graphicFrameMkLst>
        </pc:graphicFrameChg>
        <pc:picChg chg="add">
          <ac:chgData name="Dassonneville Yaron" userId="S::yaron.dassonneville@vlaanderen.be::f00fbc3b-a7c3-459a-b6dd-9db3be5520da" providerId="AD" clId="Web-{ACF6AE60-1C97-36CD-614D-435674C2D4DA}" dt="2024-09-25T08:21:40.485" v="207"/>
          <ac:picMkLst>
            <pc:docMk/>
            <pc:sldMk cId="364290021" sldId="2145705999"/>
            <ac:picMk id="5" creationId="{FDCF69A0-1BEF-A311-58A7-C71B2E1E1A7E}"/>
          </ac:picMkLst>
        </pc:picChg>
        <pc:picChg chg="add">
          <ac:chgData name="Dassonneville Yaron" userId="S::yaron.dassonneville@vlaanderen.be::f00fbc3b-a7c3-459a-b6dd-9db3be5520da" providerId="AD" clId="Web-{ACF6AE60-1C97-36CD-614D-435674C2D4DA}" dt="2024-09-25T08:21:40.485" v="207"/>
          <ac:picMkLst>
            <pc:docMk/>
            <pc:sldMk cId="364290021" sldId="2145705999"/>
            <ac:picMk id="6" creationId="{8BA0E011-E18D-3364-8F43-6F91706E3253}"/>
          </ac:picMkLst>
        </pc:picChg>
        <pc:picChg chg="add">
          <ac:chgData name="Dassonneville Yaron" userId="S::yaron.dassonneville@vlaanderen.be::f00fbc3b-a7c3-459a-b6dd-9db3be5520da" providerId="AD" clId="Web-{ACF6AE60-1C97-36CD-614D-435674C2D4DA}" dt="2024-09-25T08:21:40.485" v="207"/>
          <ac:picMkLst>
            <pc:docMk/>
            <pc:sldMk cId="364290021" sldId="2145705999"/>
            <ac:picMk id="7" creationId="{D0A27412-F161-19DB-DF9E-0D2C7EBFB994}"/>
          </ac:picMkLst>
        </pc:picChg>
      </pc:sldChg>
      <pc:sldChg chg="add">
        <pc:chgData name="Dassonneville Yaron" userId="S::yaron.dassonneville@vlaanderen.be::f00fbc3b-a7c3-459a-b6dd-9db3be5520da" providerId="AD" clId="Web-{ACF6AE60-1C97-36CD-614D-435674C2D4DA}" dt="2024-09-25T07:48:58.090" v="37"/>
        <pc:sldMkLst>
          <pc:docMk/>
          <pc:sldMk cId="2901471075" sldId="2145706005"/>
        </pc:sldMkLst>
      </pc:sldChg>
      <pc:sldChg chg="addSp modSp new">
        <pc:chgData name="Dassonneville Yaron" userId="S::yaron.dassonneville@vlaanderen.be::f00fbc3b-a7c3-459a-b6dd-9db3be5520da" providerId="AD" clId="Web-{ACF6AE60-1C97-36CD-614D-435674C2D4DA}" dt="2024-09-25T07:57:16.088" v="76" actId="1076"/>
        <pc:sldMkLst>
          <pc:docMk/>
          <pc:sldMk cId="1425775672" sldId="2145706006"/>
        </pc:sldMkLst>
        <pc:spChg chg="add">
          <ac:chgData name="Dassonneville Yaron" userId="S::yaron.dassonneville@vlaanderen.be::f00fbc3b-a7c3-459a-b6dd-9db3be5520da" providerId="AD" clId="Web-{ACF6AE60-1C97-36CD-614D-435674C2D4DA}" dt="2024-09-25T07:53:19.793" v="74"/>
          <ac:spMkLst>
            <pc:docMk/>
            <pc:sldMk cId="1425775672" sldId="2145706006"/>
            <ac:spMk id="3" creationId="{0057293E-897C-ABA1-96EC-1672208B1E5A}"/>
          </ac:spMkLst>
        </pc:spChg>
        <pc:picChg chg="add mod">
          <ac:chgData name="Dassonneville Yaron" userId="S::yaron.dassonneville@vlaanderen.be::f00fbc3b-a7c3-459a-b6dd-9db3be5520da" providerId="AD" clId="Web-{ACF6AE60-1C97-36CD-614D-435674C2D4DA}" dt="2024-09-25T07:57:16.088" v="76" actId="1076"/>
          <ac:picMkLst>
            <pc:docMk/>
            <pc:sldMk cId="1425775672" sldId="2145706006"/>
            <ac:picMk id="4" creationId="{8585C356-08BD-3617-2C15-CC48B8810841}"/>
          </ac:picMkLst>
        </pc:picChg>
      </pc:sldChg>
      <pc:sldChg chg="addSp delSp modSp add replId">
        <pc:chgData name="Dassonneville Yaron" userId="S::yaron.dassonneville@vlaanderen.be::f00fbc3b-a7c3-459a-b6dd-9db3be5520da" providerId="AD" clId="Web-{ACF6AE60-1C97-36CD-614D-435674C2D4DA}" dt="2024-09-25T08:01:26.056" v="206" actId="1076"/>
        <pc:sldMkLst>
          <pc:docMk/>
          <pc:sldMk cId="378244040" sldId="2145706007"/>
        </pc:sldMkLst>
        <pc:spChg chg="add mod">
          <ac:chgData name="Dassonneville Yaron" userId="S::yaron.dassonneville@vlaanderen.be::f00fbc3b-a7c3-459a-b6dd-9db3be5520da" providerId="AD" clId="Web-{ACF6AE60-1C97-36CD-614D-435674C2D4DA}" dt="2024-09-25T08:01:25.963" v="198" actId="1076"/>
          <ac:spMkLst>
            <pc:docMk/>
            <pc:sldMk cId="378244040" sldId="2145706007"/>
            <ac:spMk id="2" creationId="{F6C3DD7E-ACF3-00C2-2E4A-8EEC2C8C6E9A}"/>
          </ac:spMkLst>
        </pc:spChg>
        <pc:spChg chg="mod">
          <ac:chgData name="Dassonneville Yaron" userId="S::yaron.dassonneville@vlaanderen.be::f00fbc3b-a7c3-459a-b6dd-9db3be5520da" providerId="AD" clId="Web-{ACF6AE60-1C97-36CD-614D-435674C2D4DA}" dt="2024-09-25T07:57:42.590" v="93" actId="20577"/>
          <ac:spMkLst>
            <pc:docMk/>
            <pc:sldMk cId="378244040" sldId="2145706007"/>
            <ac:spMk id="3" creationId="{0057293E-897C-ABA1-96EC-1672208B1E5A}"/>
          </ac:spMkLst>
        </pc:spChg>
        <pc:spChg chg="add mod">
          <ac:chgData name="Dassonneville Yaron" userId="S::yaron.dassonneville@vlaanderen.be::f00fbc3b-a7c3-459a-b6dd-9db3be5520da" providerId="AD" clId="Web-{ACF6AE60-1C97-36CD-614D-435674C2D4DA}" dt="2024-09-25T08:01:25.994" v="199" actId="1076"/>
          <ac:spMkLst>
            <pc:docMk/>
            <pc:sldMk cId="378244040" sldId="2145706007"/>
            <ac:spMk id="5" creationId="{33FDCFB3-699D-886C-48C9-FB4FB96DBB7F}"/>
          </ac:spMkLst>
        </pc:spChg>
        <pc:spChg chg="add mod">
          <ac:chgData name="Dassonneville Yaron" userId="S::yaron.dassonneville@vlaanderen.be::f00fbc3b-a7c3-459a-b6dd-9db3be5520da" providerId="AD" clId="Web-{ACF6AE60-1C97-36CD-614D-435674C2D4DA}" dt="2024-09-25T08:01:26.010" v="200" actId="1076"/>
          <ac:spMkLst>
            <pc:docMk/>
            <pc:sldMk cId="378244040" sldId="2145706007"/>
            <ac:spMk id="6" creationId="{7DDF7A9A-DF72-C51D-AB81-9D4F725C2657}"/>
          </ac:spMkLst>
        </pc:spChg>
        <pc:spChg chg="add mod">
          <ac:chgData name="Dassonneville Yaron" userId="S::yaron.dassonneville@vlaanderen.be::f00fbc3b-a7c3-459a-b6dd-9db3be5520da" providerId="AD" clId="Web-{ACF6AE60-1C97-36CD-614D-435674C2D4DA}" dt="2024-09-25T08:01:26.010" v="201" actId="1076"/>
          <ac:spMkLst>
            <pc:docMk/>
            <pc:sldMk cId="378244040" sldId="2145706007"/>
            <ac:spMk id="7" creationId="{E8F7BED0-08DE-5102-86C1-AD622451B5EC}"/>
          </ac:spMkLst>
        </pc:spChg>
        <pc:spChg chg="add mod">
          <ac:chgData name="Dassonneville Yaron" userId="S::yaron.dassonneville@vlaanderen.be::f00fbc3b-a7c3-459a-b6dd-9db3be5520da" providerId="AD" clId="Web-{ACF6AE60-1C97-36CD-614D-435674C2D4DA}" dt="2024-09-25T08:01:26.025" v="202" actId="1076"/>
          <ac:spMkLst>
            <pc:docMk/>
            <pc:sldMk cId="378244040" sldId="2145706007"/>
            <ac:spMk id="8" creationId="{EF1859CB-16DD-1FEE-3D37-227513159E76}"/>
          </ac:spMkLst>
        </pc:spChg>
        <pc:spChg chg="add mod">
          <ac:chgData name="Dassonneville Yaron" userId="S::yaron.dassonneville@vlaanderen.be::f00fbc3b-a7c3-459a-b6dd-9db3be5520da" providerId="AD" clId="Web-{ACF6AE60-1C97-36CD-614D-435674C2D4DA}" dt="2024-09-25T08:01:26.025" v="203" actId="1076"/>
          <ac:spMkLst>
            <pc:docMk/>
            <pc:sldMk cId="378244040" sldId="2145706007"/>
            <ac:spMk id="9" creationId="{956B5EA0-DD91-AAFF-AE01-3B625250F504}"/>
          </ac:spMkLst>
        </pc:spChg>
        <pc:spChg chg="add mod">
          <ac:chgData name="Dassonneville Yaron" userId="S::yaron.dassonneville@vlaanderen.be::f00fbc3b-a7c3-459a-b6dd-9db3be5520da" providerId="AD" clId="Web-{ACF6AE60-1C97-36CD-614D-435674C2D4DA}" dt="2024-09-25T08:01:26.041" v="204" actId="1076"/>
          <ac:spMkLst>
            <pc:docMk/>
            <pc:sldMk cId="378244040" sldId="2145706007"/>
            <ac:spMk id="10" creationId="{9AEE4C23-C759-914F-10F0-D4E40E319080}"/>
          </ac:spMkLst>
        </pc:spChg>
        <pc:spChg chg="add mod">
          <ac:chgData name="Dassonneville Yaron" userId="S::yaron.dassonneville@vlaanderen.be::f00fbc3b-a7c3-459a-b6dd-9db3be5520da" providerId="AD" clId="Web-{ACF6AE60-1C97-36CD-614D-435674C2D4DA}" dt="2024-09-25T08:01:26.041" v="205" actId="1076"/>
          <ac:spMkLst>
            <pc:docMk/>
            <pc:sldMk cId="378244040" sldId="2145706007"/>
            <ac:spMk id="11" creationId="{B88337ED-6752-5716-3AC5-529A1E7601CB}"/>
          </ac:spMkLst>
        </pc:spChg>
        <pc:spChg chg="add mod">
          <ac:chgData name="Dassonneville Yaron" userId="S::yaron.dassonneville@vlaanderen.be::f00fbc3b-a7c3-459a-b6dd-9db3be5520da" providerId="AD" clId="Web-{ACF6AE60-1C97-36CD-614D-435674C2D4DA}" dt="2024-09-25T08:01:26.056" v="206" actId="1076"/>
          <ac:spMkLst>
            <pc:docMk/>
            <pc:sldMk cId="378244040" sldId="2145706007"/>
            <ac:spMk id="12" creationId="{F8735F64-9159-CC3E-BE51-ACCC342264D4}"/>
          </ac:spMkLst>
        </pc:spChg>
        <pc:picChg chg="del">
          <ac:chgData name="Dassonneville Yaron" userId="S::yaron.dassonneville@vlaanderen.be::f00fbc3b-a7c3-459a-b6dd-9db3be5520da" providerId="AD" clId="Web-{ACF6AE60-1C97-36CD-614D-435674C2D4DA}" dt="2024-09-25T07:57:35.949" v="78"/>
          <ac:picMkLst>
            <pc:docMk/>
            <pc:sldMk cId="378244040" sldId="2145706007"/>
            <ac:picMk id="4" creationId="{8585C356-08BD-3617-2C15-CC48B8810841}"/>
          </ac:picMkLst>
        </pc:picChg>
      </pc:sldChg>
    </pc:docChg>
  </pc:docChgLst>
  <pc:docChgLst>
    <pc:chgData name="Verbrugge Aline" userId="38e90b0a-c2da-403c-be89-d467f5b9de66" providerId="ADAL" clId="{07DF0E2A-294A-4652-BFDA-FBE6BA9B4454}"/>
    <pc:docChg chg="undo redo custSel addSld delSld modSld sldOrd">
      <pc:chgData name="Verbrugge Aline" userId="38e90b0a-c2da-403c-be89-d467f5b9de66" providerId="ADAL" clId="{07DF0E2A-294A-4652-BFDA-FBE6BA9B4454}" dt="2024-10-03T10:52:37.947" v="1430" actId="108"/>
      <pc:docMkLst>
        <pc:docMk/>
      </pc:docMkLst>
      <pc:sldChg chg="modSp mod">
        <pc:chgData name="Verbrugge Aline" userId="38e90b0a-c2da-403c-be89-d467f5b9de66" providerId="ADAL" clId="{07DF0E2A-294A-4652-BFDA-FBE6BA9B4454}" dt="2024-10-03T10:52:17.247" v="1426" actId="108"/>
        <pc:sldMkLst>
          <pc:docMk/>
          <pc:sldMk cId="0" sldId="259"/>
        </pc:sldMkLst>
        <pc:spChg chg="mod">
          <ac:chgData name="Verbrugge Aline" userId="38e90b0a-c2da-403c-be89-d467f5b9de66" providerId="ADAL" clId="{07DF0E2A-294A-4652-BFDA-FBE6BA9B4454}" dt="2024-10-03T10:52:17.247" v="1426" actId="108"/>
          <ac:spMkLst>
            <pc:docMk/>
            <pc:sldMk cId="0" sldId="259"/>
            <ac:spMk id="889" creationId="{00000000-0000-0000-0000-000000000000}"/>
          </ac:spMkLst>
        </pc:spChg>
      </pc:sldChg>
      <pc:sldChg chg="modSp mod">
        <pc:chgData name="Verbrugge Aline" userId="38e90b0a-c2da-403c-be89-d467f5b9de66" providerId="ADAL" clId="{07DF0E2A-294A-4652-BFDA-FBE6BA9B4454}" dt="2024-10-03T10:52:14.196" v="1425" actId="108"/>
        <pc:sldMkLst>
          <pc:docMk/>
          <pc:sldMk cId="0" sldId="261"/>
        </pc:sldMkLst>
        <pc:spChg chg="mod">
          <ac:chgData name="Verbrugge Aline" userId="38e90b0a-c2da-403c-be89-d467f5b9de66" providerId="ADAL" clId="{07DF0E2A-294A-4652-BFDA-FBE6BA9B4454}" dt="2024-10-03T10:52:14.196" v="1425" actId="108"/>
          <ac:spMkLst>
            <pc:docMk/>
            <pc:sldMk cId="0" sldId="261"/>
            <ac:spMk id="903" creationId="{00000000-0000-0000-0000-000000000000}"/>
          </ac:spMkLst>
        </pc:spChg>
      </pc:sldChg>
      <pc:sldChg chg="modSp mod">
        <pc:chgData name="Verbrugge Aline" userId="38e90b0a-c2da-403c-be89-d467f5b9de66" providerId="ADAL" clId="{07DF0E2A-294A-4652-BFDA-FBE6BA9B4454}" dt="2024-10-03T10:52:09.083" v="1424" actId="108"/>
        <pc:sldMkLst>
          <pc:docMk/>
          <pc:sldMk cId="0" sldId="273"/>
        </pc:sldMkLst>
        <pc:spChg chg="mod">
          <ac:chgData name="Verbrugge Aline" userId="38e90b0a-c2da-403c-be89-d467f5b9de66" providerId="ADAL" clId="{07DF0E2A-294A-4652-BFDA-FBE6BA9B4454}" dt="2024-10-03T10:52:09.083" v="1424" actId="108"/>
          <ac:spMkLst>
            <pc:docMk/>
            <pc:sldMk cId="0" sldId="273"/>
            <ac:spMk id="1087" creationId="{00000000-0000-0000-0000-000000000000}"/>
          </ac:spMkLst>
        </pc:spChg>
      </pc:sldChg>
      <pc:sldChg chg="modSp mod">
        <pc:chgData name="Verbrugge Aline" userId="38e90b0a-c2da-403c-be89-d467f5b9de66" providerId="ADAL" clId="{07DF0E2A-294A-4652-BFDA-FBE6BA9B4454}" dt="2024-10-03T10:51:35.239" v="1423" actId="108"/>
        <pc:sldMkLst>
          <pc:docMk/>
          <pc:sldMk cId="0" sldId="276"/>
        </pc:sldMkLst>
        <pc:spChg chg="mod">
          <ac:chgData name="Verbrugge Aline" userId="38e90b0a-c2da-403c-be89-d467f5b9de66" providerId="ADAL" clId="{07DF0E2A-294A-4652-BFDA-FBE6BA9B4454}" dt="2024-10-03T10:51:35.239" v="1423" actId="108"/>
          <ac:spMkLst>
            <pc:docMk/>
            <pc:sldMk cId="0" sldId="276"/>
            <ac:spMk id="1109" creationId="{00000000-0000-0000-0000-000000000000}"/>
          </ac:spMkLst>
        </pc:spChg>
      </pc:sldChg>
      <pc:sldChg chg="ord">
        <pc:chgData name="Verbrugge Aline" userId="38e90b0a-c2da-403c-be89-d467f5b9de66" providerId="ADAL" clId="{07DF0E2A-294A-4652-BFDA-FBE6BA9B4454}" dt="2024-09-30T15:53:48.624" v="1417"/>
        <pc:sldMkLst>
          <pc:docMk/>
          <pc:sldMk cId="0" sldId="300"/>
        </pc:sldMkLst>
      </pc:sldChg>
      <pc:sldChg chg="modSp mod setBg">
        <pc:chgData name="Verbrugge Aline" userId="38e90b0a-c2da-403c-be89-d467f5b9de66" providerId="ADAL" clId="{07DF0E2A-294A-4652-BFDA-FBE6BA9B4454}" dt="2024-10-03T10:52:29.835" v="1428" actId="108"/>
        <pc:sldMkLst>
          <pc:docMk/>
          <pc:sldMk cId="1016850014" sldId="2145705937"/>
        </pc:sldMkLst>
        <pc:spChg chg="mod">
          <ac:chgData name="Verbrugge Aline" userId="38e90b0a-c2da-403c-be89-d467f5b9de66" providerId="ADAL" clId="{07DF0E2A-294A-4652-BFDA-FBE6BA9B4454}" dt="2024-10-03T10:52:29.835" v="1428" actId="108"/>
          <ac:spMkLst>
            <pc:docMk/>
            <pc:sldMk cId="1016850014" sldId="2145705937"/>
            <ac:spMk id="386" creationId="{00000000-0000-0000-0000-000000000000}"/>
          </ac:spMkLst>
        </pc:spChg>
      </pc:sldChg>
      <pc:sldChg chg="modSp mod">
        <pc:chgData name="Verbrugge Aline" userId="38e90b0a-c2da-403c-be89-d467f5b9de66" providerId="ADAL" clId="{07DF0E2A-294A-4652-BFDA-FBE6BA9B4454}" dt="2024-10-03T10:52:33.095" v="1429" actId="108"/>
        <pc:sldMkLst>
          <pc:docMk/>
          <pc:sldMk cId="2766516895" sldId="2145705939"/>
        </pc:sldMkLst>
        <pc:spChg chg="mod">
          <ac:chgData name="Verbrugge Aline" userId="38e90b0a-c2da-403c-be89-d467f5b9de66" providerId="ADAL" clId="{07DF0E2A-294A-4652-BFDA-FBE6BA9B4454}" dt="2024-10-03T10:52:33.095" v="1429" actId="108"/>
          <ac:spMkLst>
            <pc:docMk/>
            <pc:sldMk cId="2766516895" sldId="2145705939"/>
            <ac:spMk id="381" creationId="{00000000-0000-0000-0000-000000000000}"/>
          </ac:spMkLst>
        </pc:spChg>
      </pc:sldChg>
      <pc:sldChg chg="modSp mod">
        <pc:chgData name="Verbrugge Aline" userId="38e90b0a-c2da-403c-be89-d467f5b9de66" providerId="ADAL" clId="{07DF0E2A-294A-4652-BFDA-FBE6BA9B4454}" dt="2024-10-03T10:51:28.356" v="1422" actId="108"/>
        <pc:sldMkLst>
          <pc:docMk/>
          <pc:sldMk cId="4276465767" sldId="2145705994"/>
        </pc:sldMkLst>
        <pc:spChg chg="mod">
          <ac:chgData name="Verbrugge Aline" userId="38e90b0a-c2da-403c-be89-d467f5b9de66" providerId="ADAL" clId="{07DF0E2A-294A-4652-BFDA-FBE6BA9B4454}" dt="2024-10-03T10:51:28.356" v="1422" actId="108"/>
          <ac:spMkLst>
            <pc:docMk/>
            <pc:sldMk cId="4276465767" sldId="2145705994"/>
            <ac:spMk id="762" creationId="{00000000-0000-0000-0000-000000000000}"/>
          </ac:spMkLst>
        </pc:spChg>
      </pc:sldChg>
      <pc:sldChg chg="modSp mod">
        <pc:chgData name="Verbrugge Aline" userId="38e90b0a-c2da-403c-be89-d467f5b9de66" providerId="ADAL" clId="{07DF0E2A-294A-4652-BFDA-FBE6BA9B4454}" dt="2024-09-30T13:47:23.015" v="1" actId="12"/>
        <pc:sldMkLst>
          <pc:docMk/>
          <pc:sldMk cId="2362353522" sldId="2145705998"/>
        </pc:sldMkLst>
        <pc:spChg chg="mod">
          <ac:chgData name="Verbrugge Aline" userId="38e90b0a-c2da-403c-be89-d467f5b9de66" providerId="ADAL" clId="{07DF0E2A-294A-4652-BFDA-FBE6BA9B4454}" dt="2024-09-30T13:47:23.015" v="1" actId="12"/>
          <ac:spMkLst>
            <pc:docMk/>
            <pc:sldMk cId="2362353522" sldId="2145705998"/>
            <ac:spMk id="3" creationId="{AC14807B-657D-26DC-59C6-099437695F7B}"/>
          </ac:spMkLst>
        </pc:spChg>
      </pc:sldChg>
      <pc:sldChg chg="modSp mod modShow">
        <pc:chgData name="Verbrugge Aline" userId="38e90b0a-c2da-403c-be89-d467f5b9de66" providerId="ADAL" clId="{07DF0E2A-294A-4652-BFDA-FBE6BA9B4454}" dt="2024-09-30T13:52:10.333" v="34" actId="6549"/>
        <pc:sldMkLst>
          <pc:docMk/>
          <pc:sldMk cId="1356045095" sldId="2145706000"/>
        </pc:sldMkLst>
        <pc:spChg chg="mod">
          <ac:chgData name="Verbrugge Aline" userId="38e90b0a-c2da-403c-be89-d467f5b9de66" providerId="ADAL" clId="{07DF0E2A-294A-4652-BFDA-FBE6BA9B4454}" dt="2024-09-30T13:52:10.333" v="34" actId="6549"/>
          <ac:spMkLst>
            <pc:docMk/>
            <pc:sldMk cId="1356045095" sldId="2145706000"/>
            <ac:spMk id="9" creationId="{666A5775-C2DD-D4AC-5250-5598F4AD524E}"/>
          </ac:spMkLst>
        </pc:spChg>
      </pc:sldChg>
      <pc:sldChg chg="mod modShow">
        <pc:chgData name="Verbrugge Aline" userId="38e90b0a-c2da-403c-be89-d467f5b9de66" providerId="ADAL" clId="{07DF0E2A-294A-4652-BFDA-FBE6BA9B4454}" dt="2024-09-30T15:31:28.132" v="777" actId="729"/>
        <pc:sldMkLst>
          <pc:docMk/>
          <pc:sldMk cId="3579734962" sldId="2145706002"/>
        </pc:sldMkLst>
      </pc:sldChg>
      <pc:sldChg chg="del">
        <pc:chgData name="Verbrugge Aline" userId="38e90b0a-c2da-403c-be89-d467f5b9de66" providerId="ADAL" clId="{07DF0E2A-294A-4652-BFDA-FBE6BA9B4454}" dt="2024-09-30T15:28:54.784" v="732" actId="47"/>
        <pc:sldMkLst>
          <pc:docMk/>
          <pc:sldMk cId="2511691148" sldId="2145706003"/>
        </pc:sldMkLst>
      </pc:sldChg>
      <pc:sldChg chg="modSp add del mod">
        <pc:chgData name="Verbrugge Aline" userId="38e90b0a-c2da-403c-be89-d467f5b9de66" providerId="ADAL" clId="{07DF0E2A-294A-4652-BFDA-FBE6BA9B4454}" dt="2024-09-30T15:53:28.128" v="1415" actId="1076"/>
        <pc:sldMkLst>
          <pc:docMk/>
          <pc:sldMk cId="840586872" sldId="2145706004"/>
        </pc:sldMkLst>
        <pc:picChg chg="mod">
          <ac:chgData name="Verbrugge Aline" userId="38e90b0a-c2da-403c-be89-d467f5b9de66" providerId="ADAL" clId="{07DF0E2A-294A-4652-BFDA-FBE6BA9B4454}" dt="2024-09-30T15:53:28.128" v="1415" actId="1076"/>
          <ac:picMkLst>
            <pc:docMk/>
            <pc:sldMk cId="840586872" sldId="2145706004"/>
            <ac:picMk id="3" creationId="{5B97F172-026F-8E86-67FC-E70C475475BC}"/>
          </ac:picMkLst>
        </pc:picChg>
      </pc:sldChg>
      <pc:sldChg chg="modSp mod">
        <pc:chgData name="Verbrugge Aline" userId="38e90b0a-c2da-403c-be89-d467f5b9de66" providerId="ADAL" clId="{07DF0E2A-294A-4652-BFDA-FBE6BA9B4454}" dt="2024-10-03T10:52:37.947" v="1430" actId="108"/>
        <pc:sldMkLst>
          <pc:docMk/>
          <pc:sldMk cId="2901471075" sldId="2145706005"/>
        </pc:sldMkLst>
        <pc:spChg chg="mod">
          <ac:chgData name="Verbrugge Aline" userId="38e90b0a-c2da-403c-be89-d467f5b9de66" providerId="ADAL" clId="{07DF0E2A-294A-4652-BFDA-FBE6BA9B4454}" dt="2024-10-03T10:52:37.947" v="1430" actId="108"/>
          <ac:spMkLst>
            <pc:docMk/>
            <pc:sldMk cId="2901471075" sldId="2145706005"/>
            <ac:spMk id="193" creationId="{00000000-0000-0000-0000-000000000000}"/>
          </ac:spMkLst>
        </pc:spChg>
      </pc:sldChg>
      <pc:sldChg chg="modSp mod">
        <pc:chgData name="Verbrugge Aline" userId="38e90b0a-c2da-403c-be89-d467f5b9de66" providerId="ADAL" clId="{07DF0E2A-294A-4652-BFDA-FBE6BA9B4454}" dt="2024-10-03T10:51:24.641" v="1421" actId="108"/>
        <pc:sldMkLst>
          <pc:docMk/>
          <pc:sldMk cId="1425775672" sldId="2145706006"/>
        </pc:sldMkLst>
        <pc:spChg chg="mod">
          <ac:chgData name="Verbrugge Aline" userId="38e90b0a-c2da-403c-be89-d467f5b9de66" providerId="ADAL" clId="{07DF0E2A-294A-4652-BFDA-FBE6BA9B4454}" dt="2024-10-03T10:51:24.641" v="1421" actId="108"/>
          <ac:spMkLst>
            <pc:docMk/>
            <pc:sldMk cId="1425775672" sldId="2145706006"/>
            <ac:spMk id="3" creationId="{0057293E-897C-ABA1-96EC-1672208B1E5A}"/>
          </ac:spMkLst>
        </pc:spChg>
      </pc:sldChg>
      <pc:sldChg chg="modSp mod">
        <pc:chgData name="Verbrugge Aline" userId="38e90b0a-c2da-403c-be89-d467f5b9de66" providerId="ADAL" clId="{07DF0E2A-294A-4652-BFDA-FBE6BA9B4454}" dt="2024-10-03T10:51:07.023" v="1419" actId="14100"/>
        <pc:sldMkLst>
          <pc:docMk/>
          <pc:sldMk cId="378244040" sldId="2145706007"/>
        </pc:sldMkLst>
        <pc:spChg chg="mod">
          <ac:chgData name="Verbrugge Aline" userId="38e90b0a-c2da-403c-be89-d467f5b9de66" providerId="ADAL" clId="{07DF0E2A-294A-4652-BFDA-FBE6BA9B4454}" dt="2024-10-03T10:51:07.023" v="1419" actId="14100"/>
          <ac:spMkLst>
            <pc:docMk/>
            <pc:sldMk cId="378244040" sldId="2145706007"/>
            <ac:spMk id="3" creationId="{0057293E-897C-ABA1-96EC-1672208B1E5A}"/>
          </ac:spMkLst>
        </pc:spChg>
      </pc:sldChg>
      <pc:sldChg chg="modSp mod">
        <pc:chgData name="Verbrugge Aline" userId="38e90b0a-c2da-403c-be89-d467f5b9de66" providerId="ADAL" clId="{07DF0E2A-294A-4652-BFDA-FBE6BA9B4454}" dt="2024-09-30T13:47:28.008" v="4" actId="20577"/>
        <pc:sldMkLst>
          <pc:docMk/>
          <pc:sldMk cId="1601665727" sldId="2145706008"/>
        </pc:sldMkLst>
        <pc:spChg chg="mod">
          <ac:chgData name="Verbrugge Aline" userId="38e90b0a-c2da-403c-be89-d467f5b9de66" providerId="ADAL" clId="{07DF0E2A-294A-4652-BFDA-FBE6BA9B4454}" dt="2024-09-30T13:47:28.008" v="4" actId="20577"/>
          <ac:spMkLst>
            <pc:docMk/>
            <pc:sldMk cId="1601665727" sldId="2145706008"/>
            <ac:spMk id="2" creationId="{A61CD855-E6A0-20E4-0C09-8A135E88D6B5}"/>
          </ac:spMkLst>
        </pc:spChg>
      </pc:sldChg>
      <pc:sldChg chg="modSp mod">
        <pc:chgData name="Verbrugge Aline" userId="38e90b0a-c2da-403c-be89-d467f5b9de66" providerId="ADAL" clId="{07DF0E2A-294A-4652-BFDA-FBE6BA9B4454}" dt="2024-09-30T13:47:31.194" v="7" actId="20577"/>
        <pc:sldMkLst>
          <pc:docMk/>
          <pc:sldMk cId="1354444624" sldId="2145706009"/>
        </pc:sldMkLst>
        <pc:spChg chg="mod">
          <ac:chgData name="Verbrugge Aline" userId="38e90b0a-c2da-403c-be89-d467f5b9de66" providerId="ADAL" clId="{07DF0E2A-294A-4652-BFDA-FBE6BA9B4454}" dt="2024-09-30T13:47:31.194" v="7" actId="20577"/>
          <ac:spMkLst>
            <pc:docMk/>
            <pc:sldMk cId="1354444624" sldId="2145706009"/>
            <ac:spMk id="2" creationId="{8DDDD5A3-E1CD-6FF8-91C0-9E2484045CD7}"/>
          </ac:spMkLst>
        </pc:spChg>
      </pc:sldChg>
      <pc:sldChg chg="modSp mod">
        <pc:chgData name="Verbrugge Aline" userId="38e90b0a-c2da-403c-be89-d467f5b9de66" providerId="ADAL" clId="{07DF0E2A-294A-4652-BFDA-FBE6BA9B4454}" dt="2024-09-30T13:47:35.671" v="10" actId="20577"/>
        <pc:sldMkLst>
          <pc:docMk/>
          <pc:sldMk cId="2330870661" sldId="2145706010"/>
        </pc:sldMkLst>
        <pc:spChg chg="mod">
          <ac:chgData name="Verbrugge Aline" userId="38e90b0a-c2da-403c-be89-d467f5b9de66" providerId="ADAL" clId="{07DF0E2A-294A-4652-BFDA-FBE6BA9B4454}" dt="2024-09-30T13:47:35.671" v="10" actId="20577"/>
          <ac:spMkLst>
            <pc:docMk/>
            <pc:sldMk cId="2330870661" sldId="2145706010"/>
            <ac:spMk id="2" creationId="{B380111F-DBD6-1062-383A-72CCD46E0569}"/>
          </ac:spMkLst>
        </pc:spChg>
      </pc:sldChg>
      <pc:sldChg chg="modSp mod">
        <pc:chgData name="Verbrugge Aline" userId="38e90b0a-c2da-403c-be89-d467f5b9de66" providerId="ADAL" clId="{07DF0E2A-294A-4652-BFDA-FBE6BA9B4454}" dt="2024-09-30T13:47:40.641" v="13" actId="20577"/>
        <pc:sldMkLst>
          <pc:docMk/>
          <pc:sldMk cId="3827650369" sldId="2145706011"/>
        </pc:sldMkLst>
        <pc:spChg chg="mod">
          <ac:chgData name="Verbrugge Aline" userId="38e90b0a-c2da-403c-be89-d467f5b9de66" providerId="ADAL" clId="{07DF0E2A-294A-4652-BFDA-FBE6BA9B4454}" dt="2024-09-30T13:47:40.641" v="13" actId="20577"/>
          <ac:spMkLst>
            <pc:docMk/>
            <pc:sldMk cId="3827650369" sldId="2145706011"/>
            <ac:spMk id="2" creationId="{E4029FEA-911A-5762-3DE1-5D0A83EE38DD}"/>
          </ac:spMkLst>
        </pc:spChg>
      </pc:sldChg>
      <pc:sldChg chg="modSp mod">
        <pc:chgData name="Verbrugge Aline" userId="38e90b0a-c2da-403c-be89-d467f5b9de66" providerId="ADAL" clId="{07DF0E2A-294A-4652-BFDA-FBE6BA9B4454}" dt="2024-09-30T13:47:53.554" v="17" actId="108"/>
        <pc:sldMkLst>
          <pc:docMk/>
          <pc:sldMk cId="2135163903" sldId="2145706012"/>
        </pc:sldMkLst>
        <pc:spChg chg="mod">
          <ac:chgData name="Verbrugge Aline" userId="38e90b0a-c2da-403c-be89-d467f5b9de66" providerId="ADAL" clId="{07DF0E2A-294A-4652-BFDA-FBE6BA9B4454}" dt="2024-09-30T13:47:53.554" v="17" actId="108"/>
          <ac:spMkLst>
            <pc:docMk/>
            <pc:sldMk cId="2135163903" sldId="2145706012"/>
            <ac:spMk id="2" creationId="{C9BA8529-BCD1-D513-AD73-DB330719C05F}"/>
          </ac:spMkLst>
        </pc:spChg>
      </pc:sldChg>
      <pc:sldChg chg="addSp delSp modSp mod">
        <pc:chgData name="Verbrugge Aline" userId="38e90b0a-c2da-403c-be89-d467f5b9de66" providerId="ADAL" clId="{07DF0E2A-294A-4652-BFDA-FBE6BA9B4454}" dt="2024-09-30T13:59:14.607" v="475"/>
        <pc:sldMkLst>
          <pc:docMk/>
          <pc:sldMk cId="2711889056" sldId="2145706013"/>
        </pc:sldMkLst>
        <pc:spChg chg="add mod">
          <ac:chgData name="Verbrugge Aline" userId="38e90b0a-c2da-403c-be89-d467f5b9de66" providerId="ADAL" clId="{07DF0E2A-294A-4652-BFDA-FBE6BA9B4454}" dt="2024-09-30T13:59:14.607" v="475"/>
          <ac:spMkLst>
            <pc:docMk/>
            <pc:sldMk cId="2711889056" sldId="2145706013"/>
            <ac:spMk id="6" creationId="{31A6D601-520C-7F39-9804-7B6F6C9F8187}"/>
          </ac:spMkLst>
        </pc:spChg>
        <pc:spChg chg="del">
          <ac:chgData name="Verbrugge Aline" userId="38e90b0a-c2da-403c-be89-d467f5b9de66" providerId="ADAL" clId="{07DF0E2A-294A-4652-BFDA-FBE6BA9B4454}" dt="2024-09-30T13:59:14.144" v="474" actId="478"/>
          <ac:spMkLst>
            <pc:docMk/>
            <pc:sldMk cId="2711889056" sldId="2145706013"/>
            <ac:spMk id="10" creationId="{4E62782C-73ED-5F95-5EF5-9EE1DB53BF4F}"/>
          </ac:spMkLst>
        </pc:spChg>
        <pc:picChg chg="mod">
          <ac:chgData name="Verbrugge Aline" userId="38e90b0a-c2da-403c-be89-d467f5b9de66" providerId="ADAL" clId="{07DF0E2A-294A-4652-BFDA-FBE6BA9B4454}" dt="2024-09-30T13:52:41.281" v="43" actId="1076"/>
          <ac:picMkLst>
            <pc:docMk/>
            <pc:sldMk cId="2711889056" sldId="2145706013"/>
            <ac:picMk id="3" creationId="{AD5C04F6-2633-A5D8-D6D3-AC13AF670D59}"/>
          </ac:picMkLst>
        </pc:picChg>
        <pc:picChg chg="mod">
          <ac:chgData name="Verbrugge Aline" userId="38e90b0a-c2da-403c-be89-d467f5b9de66" providerId="ADAL" clId="{07DF0E2A-294A-4652-BFDA-FBE6BA9B4454}" dt="2024-09-30T13:52:33.838" v="39" actId="1076"/>
          <ac:picMkLst>
            <pc:docMk/>
            <pc:sldMk cId="2711889056" sldId="2145706013"/>
            <ac:picMk id="4" creationId="{EE913989-24C9-A026-75FB-C37C72CF21AA}"/>
          </ac:picMkLst>
        </pc:picChg>
      </pc:sldChg>
      <pc:sldChg chg="delSp modSp del mod">
        <pc:chgData name="Verbrugge Aline" userId="38e90b0a-c2da-403c-be89-d467f5b9de66" providerId="ADAL" clId="{07DF0E2A-294A-4652-BFDA-FBE6BA9B4454}" dt="2024-09-30T13:59:48.270" v="478" actId="47"/>
        <pc:sldMkLst>
          <pc:docMk/>
          <pc:sldMk cId="2118068748" sldId="2145706015"/>
        </pc:sldMkLst>
        <pc:spChg chg="mod">
          <ac:chgData name="Verbrugge Aline" userId="38e90b0a-c2da-403c-be89-d467f5b9de66" providerId="ADAL" clId="{07DF0E2A-294A-4652-BFDA-FBE6BA9B4454}" dt="2024-09-30T13:56:18.492" v="280" actId="21"/>
          <ac:spMkLst>
            <pc:docMk/>
            <pc:sldMk cId="2118068748" sldId="2145706015"/>
            <ac:spMk id="3" creationId="{D274A6A1-84BD-D9A2-13CE-6A5E1F3E9CF8}"/>
          </ac:spMkLst>
        </pc:spChg>
        <pc:picChg chg="del">
          <ac:chgData name="Verbrugge Aline" userId="38e90b0a-c2da-403c-be89-d467f5b9de66" providerId="ADAL" clId="{07DF0E2A-294A-4652-BFDA-FBE6BA9B4454}" dt="2024-09-30T13:54:51.924" v="177" actId="21"/>
          <ac:picMkLst>
            <pc:docMk/>
            <pc:sldMk cId="2118068748" sldId="2145706015"/>
            <ac:picMk id="4" creationId="{07D6678B-49D7-970F-2046-026C39DECEC1}"/>
          </ac:picMkLst>
        </pc:picChg>
        <pc:picChg chg="del">
          <ac:chgData name="Verbrugge Aline" userId="38e90b0a-c2da-403c-be89-d467f5b9de66" providerId="ADAL" clId="{07DF0E2A-294A-4652-BFDA-FBE6BA9B4454}" dt="2024-09-30T13:54:51.924" v="177" actId="21"/>
          <ac:picMkLst>
            <pc:docMk/>
            <pc:sldMk cId="2118068748" sldId="2145706015"/>
            <ac:picMk id="5" creationId="{84DBEAC6-FAB1-5847-38C0-F0CD2D727B15}"/>
          </ac:picMkLst>
        </pc:picChg>
      </pc:sldChg>
      <pc:sldChg chg="del">
        <pc:chgData name="Verbrugge Aline" userId="38e90b0a-c2da-403c-be89-d467f5b9de66" providerId="ADAL" clId="{07DF0E2A-294A-4652-BFDA-FBE6BA9B4454}" dt="2024-09-30T14:54:23.267" v="694" actId="47"/>
        <pc:sldMkLst>
          <pc:docMk/>
          <pc:sldMk cId="1249901299" sldId="2145706016"/>
        </pc:sldMkLst>
      </pc:sldChg>
      <pc:sldChg chg="del">
        <pc:chgData name="Verbrugge Aline" userId="38e90b0a-c2da-403c-be89-d467f5b9de66" providerId="ADAL" clId="{07DF0E2A-294A-4652-BFDA-FBE6BA9B4454}" dt="2024-09-30T15:33:37.881" v="819" actId="47"/>
        <pc:sldMkLst>
          <pc:docMk/>
          <pc:sldMk cId="4281314598" sldId="2145706017"/>
        </pc:sldMkLst>
      </pc:sldChg>
      <pc:sldChg chg="delSp del mod">
        <pc:chgData name="Verbrugge Aline" userId="38e90b0a-c2da-403c-be89-d467f5b9de66" providerId="ADAL" clId="{07DF0E2A-294A-4652-BFDA-FBE6BA9B4454}" dt="2024-09-30T15:37:52.716" v="1114" actId="47"/>
        <pc:sldMkLst>
          <pc:docMk/>
          <pc:sldMk cId="1126932716" sldId="2145706018"/>
        </pc:sldMkLst>
        <pc:picChg chg="del">
          <ac:chgData name="Verbrugge Aline" userId="38e90b0a-c2da-403c-be89-d467f5b9de66" providerId="ADAL" clId="{07DF0E2A-294A-4652-BFDA-FBE6BA9B4454}" dt="2024-09-30T15:37:13.273" v="1102" actId="21"/>
          <ac:picMkLst>
            <pc:docMk/>
            <pc:sldMk cId="1126932716" sldId="2145706018"/>
            <ac:picMk id="5" creationId="{21DC44F1-AD70-6B46-5F9A-169A55EBD03B}"/>
          </ac:picMkLst>
        </pc:picChg>
      </pc:sldChg>
      <pc:sldChg chg="del">
        <pc:chgData name="Verbrugge Aline" userId="38e90b0a-c2da-403c-be89-d467f5b9de66" providerId="ADAL" clId="{07DF0E2A-294A-4652-BFDA-FBE6BA9B4454}" dt="2024-09-30T15:34:24.258" v="827" actId="47"/>
        <pc:sldMkLst>
          <pc:docMk/>
          <pc:sldMk cId="1044403868" sldId="2145706019"/>
        </pc:sldMkLst>
      </pc:sldChg>
      <pc:sldChg chg="delSp del mod">
        <pc:chgData name="Verbrugge Aline" userId="38e90b0a-c2da-403c-be89-d467f5b9de66" providerId="ADAL" clId="{07DF0E2A-294A-4652-BFDA-FBE6BA9B4454}" dt="2024-09-30T15:52:17.056" v="1276" actId="47"/>
        <pc:sldMkLst>
          <pc:docMk/>
          <pc:sldMk cId="2938930185" sldId="2145706020"/>
        </pc:sldMkLst>
        <pc:picChg chg="del">
          <ac:chgData name="Verbrugge Aline" userId="38e90b0a-c2da-403c-be89-d467f5b9de66" providerId="ADAL" clId="{07DF0E2A-294A-4652-BFDA-FBE6BA9B4454}" dt="2024-09-30T15:51:30.415" v="1267" actId="21"/>
          <ac:picMkLst>
            <pc:docMk/>
            <pc:sldMk cId="2938930185" sldId="2145706020"/>
            <ac:picMk id="6" creationId="{276E367F-D899-7D76-1C4A-51AE0DDFD1E5}"/>
          </ac:picMkLst>
        </pc:picChg>
      </pc:sldChg>
      <pc:sldChg chg="del">
        <pc:chgData name="Verbrugge Aline" userId="38e90b0a-c2da-403c-be89-d467f5b9de66" providerId="ADAL" clId="{07DF0E2A-294A-4652-BFDA-FBE6BA9B4454}" dt="2024-09-30T15:40:54.849" v="1182" actId="47"/>
        <pc:sldMkLst>
          <pc:docMk/>
          <pc:sldMk cId="456815759" sldId="2145706022"/>
        </pc:sldMkLst>
      </pc:sldChg>
      <pc:sldChg chg="del">
        <pc:chgData name="Verbrugge Aline" userId="38e90b0a-c2da-403c-be89-d467f5b9de66" providerId="ADAL" clId="{07DF0E2A-294A-4652-BFDA-FBE6BA9B4454}" dt="2024-09-30T15:49:55.122" v="1222" actId="47"/>
        <pc:sldMkLst>
          <pc:docMk/>
          <pc:sldMk cId="3392422411" sldId="2145706023"/>
        </pc:sldMkLst>
      </pc:sldChg>
      <pc:sldChg chg="del">
        <pc:chgData name="Verbrugge Aline" userId="38e90b0a-c2da-403c-be89-d467f5b9de66" providerId="ADAL" clId="{07DF0E2A-294A-4652-BFDA-FBE6BA9B4454}" dt="2024-09-30T15:46:40.609" v="1186" actId="47"/>
        <pc:sldMkLst>
          <pc:docMk/>
          <pc:sldMk cId="1711991063" sldId="2145706024"/>
        </pc:sldMkLst>
      </pc:sldChg>
      <pc:sldChg chg="del">
        <pc:chgData name="Verbrugge Aline" userId="38e90b0a-c2da-403c-be89-d467f5b9de66" providerId="ADAL" clId="{07DF0E2A-294A-4652-BFDA-FBE6BA9B4454}" dt="2024-09-30T15:46:37.082" v="1185" actId="47"/>
        <pc:sldMkLst>
          <pc:docMk/>
          <pc:sldMk cId="1085990366" sldId="2145706025"/>
        </pc:sldMkLst>
      </pc:sldChg>
      <pc:sldChg chg="addSp delSp modSp mod">
        <pc:chgData name="Verbrugge Aline" userId="38e90b0a-c2da-403c-be89-d467f5b9de66" providerId="ADAL" clId="{07DF0E2A-294A-4652-BFDA-FBE6BA9B4454}" dt="2024-09-30T13:58:59.457" v="473" actId="6549"/>
        <pc:sldMkLst>
          <pc:docMk/>
          <pc:sldMk cId="2788433150" sldId="2145706026"/>
        </pc:sldMkLst>
        <pc:spChg chg="add mod">
          <ac:chgData name="Verbrugge Aline" userId="38e90b0a-c2da-403c-be89-d467f5b9de66" providerId="ADAL" clId="{07DF0E2A-294A-4652-BFDA-FBE6BA9B4454}" dt="2024-09-30T13:58:55.628" v="472"/>
          <ac:spMkLst>
            <pc:docMk/>
            <pc:sldMk cId="2788433150" sldId="2145706026"/>
            <ac:spMk id="4" creationId="{C725AFCF-C35F-F56E-DBA4-16861AB9540E}"/>
          </ac:spMkLst>
        </pc:spChg>
        <pc:spChg chg="add mod">
          <ac:chgData name="Verbrugge Aline" userId="38e90b0a-c2da-403c-be89-d467f5b9de66" providerId="ADAL" clId="{07DF0E2A-294A-4652-BFDA-FBE6BA9B4454}" dt="2024-09-30T13:58:59.457" v="473" actId="6549"/>
          <ac:spMkLst>
            <pc:docMk/>
            <pc:sldMk cId="2788433150" sldId="2145706026"/>
            <ac:spMk id="6" creationId="{E9031553-F387-2C2A-E2D3-8370D25729D2}"/>
          </ac:spMkLst>
        </pc:spChg>
        <pc:spChg chg="del">
          <ac:chgData name="Verbrugge Aline" userId="38e90b0a-c2da-403c-be89-d467f5b9de66" providerId="ADAL" clId="{07DF0E2A-294A-4652-BFDA-FBE6BA9B4454}" dt="2024-09-30T13:58:55.021" v="471" actId="478"/>
          <ac:spMkLst>
            <pc:docMk/>
            <pc:sldMk cId="2788433150" sldId="2145706026"/>
            <ac:spMk id="7" creationId="{D0D4B829-44F0-0406-42F0-0FE7C338EB43}"/>
          </ac:spMkLst>
        </pc:spChg>
        <pc:spChg chg="del">
          <ac:chgData name="Verbrugge Aline" userId="38e90b0a-c2da-403c-be89-d467f5b9de66" providerId="ADAL" clId="{07DF0E2A-294A-4652-BFDA-FBE6BA9B4454}" dt="2024-09-30T13:58:55.021" v="471" actId="478"/>
          <ac:spMkLst>
            <pc:docMk/>
            <pc:sldMk cId="2788433150" sldId="2145706026"/>
            <ac:spMk id="8" creationId="{9E10E38B-F56C-DF50-D2B9-E1B7ED6539A6}"/>
          </ac:spMkLst>
        </pc:spChg>
        <pc:spChg chg="mod">
          <ac:chgData name="Verbrugge Aline" userId="38e90b0a-c2da-403c-be89-d467f5b9de66" providerId="ADAL" clId="{07DF0E2A-294A-4652-BFDA-FBE6BA9B4454}" dt="2024-09-30T13:54:22.606" v="174" actId="20577"/>
          <ac:spMkLst>
            <pc:docMk/>
            <pc:sldMk cId="2788433150" sldId="2145706026"/>
            <ac:spMk id="9" creationId="{510A4B59-8585-028E-4F32-1B0BFAAC665E}"/>
          </ac:spMkLst>
        </pc:spChg>
        <pc:picChg chg="mod">
          <ac:chgData name="Verbrugge Aline" userId="38e90b0a-c2da-403c-be89-d467f5b9de66" providerId="ADAL" clId="{07DF0E2A-294A-4652-BFDA-FBE6BA9B4454}" dt="2024-09-30T13:54:26.308" v="175" actId="1076"/>
          <ac:picMkLst>
            <pc:docMk/>
            <pc:sldMk cId="2788433150" sldId="2145706026"/>
            <ac:picMk id="3" creationId="{D733D6C2-BD7B-44EA-5069-9913B55A3ED3}"/>
          </ac:picMkLst>
        </pc:picChg>
      </pc:sldChg>
      <pc:sldChg chg="modSp mod">
        <pc:chgData name="Verbrugge Aline" userId="38e90b0a-c2da-403c-be89-d467f5b9de66" providerId="ADAL" clId="{07DF0E2A-294A-4652-BFDA-FBE6BA9B4454}" dt="2024-09-30T15:31:12.818" v="776" actId="1036"/>
        <pc:sldMkLst>
          <pc:docMk/>
          <pc:sldMk cId="242182394" sldId="2145706027"/>
        </pc:sldMkLst>
        <pc:spChg chg="mod">
          <ac:chgData name="Verbrugge Aline" userId="38e90b0a-c2da-403c-be89-d467f5b9de66" providerId="ADAL" clId="{07DF0E2A-294A-4652-BFDA-FBE6BA9B4454}" dt="2024-09-30T13:48:31.202" v="26" actId="113"/>
          <ac:spMkLst>
            <pc:docMk/>
            <pc:sldMk cId="242182394" sldId="2145706027"/>
            <ac:spMk id="2" creationId="{3B8D58F3-8928-DD1C-3ED2-BBDE25904E16}"/>
          </ac:spMkLst>
        </pc:spChg>
        <pc:spChg chg="mod">
          <ac:chgData name="Verbrugge Aline" userId="38e90b0a-c2da-403c-be89-d467f5b9de66" providerId="ADAL" clId="{07DF0E2A-294A-4652-BFDA-FBE6BA9B4454}" dt="2024-09-30T15:31:12.818" v="776" actId="1036"/>
          <ac:spMkLst>
            <pc:docMk/>
            <pc:sldMk cId="242182394" sldId="2145706027"/>
            <ac:spMk id="4" creationId="{6445C00D-B576-21F8-A845-8302CF45DDB7}"/>
          </ac:spMkLst>
        </pc:spChg>
      </pc:sldChg>
      <pc:sldChg chg="modSp mod">
        <pc:chgData name="Verbrugge Aline" userId="38e90b0a-c2da-403c-be89-d467f5b9de66" providerId="ADAL" clId="{07DF0E2A-294A-4652-BFDA-FBE6BA9B4454}" dt="2024-09-30T13:48:20.978" v="25" actId="1076"/>
        <pc:sldMkLst>
          <pc:docMk/>
          <pc:sldMk cId="2596753443" sldId="2145706028"/>
        </pc:sldMkLst>
        <pc:spChg chg="mod">
          <ac:chgData name="Verbrugge Aline" userId="38e90b0a-c2da-403c-be89-d467f5b9de66" providerId="ADAL" clId="{07DF0E2A-294A-4652-BFDA-FBE6BA9B4454}" dt="2024-09-30T13:48:12.956" v="24" actId="14100"/>
          <ac:spMkLst>
            <pc:docMk/>
            <pc:sldMk cId="2596753443" sldId="2145706028"/>
            <ac:spMk id="5" creationId="{9BB85B3D-1AF1-B25B-517C-304E33ED4B14}"/>
          </ac:spMkLst>
        </pc:spChg>
        <pc:picChg chg="mod">
          <ac:chgData name="Verbrugge Aline" userId="38e90b0a-c2da-403c-be89-d467f5b9de66" providerId="ADAL" clId="{07DF0E2A-294A-4652-BFDA-FBE6BA9B4454}" dt="2024-09-30T13:48:20.978" v="25" actId="1076"/>
          <ac:picMkLst>
            <pc:docMk/>
            <pc:sldMk cId="2596753443" sldId="2145706028"/>
            <ac:picMk id="3" creationId="{57B39CF0-5AAC-6AC6-7697-811AC15C2022}"/>
          </ac:picMkLst>
        </pc:picChg>
      </pc:sldChg>
      <pc:sldChg chg="addSp modSp mod">
        <pc:chgData name="Verbrugge Aline" userId="38e90b0a-c2da-403c-be89-d467f5b9de66" providerId="ADAL" clId="{07DF0E2A-294A-4652-BFDA-FBE6BA9B4454}" dt="2024-09-30T15:30:16.749" v="758" actId="1076"/>
        <pc:sldMkLst>
          <pc:docMk/>
          <pc:sldMk cId="2108773728" sldId="2145706029"/>
        </pc:sldMkLst>
        <pc:spChg chg="mod">
          <ac:chgData name="Verbrugge Aline" userId="38e90b0a-c2da-403c-be89-d467f5b9de66" providerId="ADAL" clId="{07DF0E2A-294A-4652-BFDA-FBE6BA9B4454}" dt="2024-09-30T15:28:28.990" v="706" actId="115"/>
          <ac:spMkLst>
            <pc:docMk/>
            <pc:sldMk cId="2108773728" sldId="2145706029"/>
            <ac:spMk id="2" creationId="{3B8D58F3-8928-DD1C-3ED2-BBDE25904E16}"/>
          </ac:spMkLst>
        </pc:spChg>
        <pc:spChg chg="mod">
          <ac:chgData name="Verbrugge Aline" userId="38e90b0a-c2da-403c-be89-d467f5b9de66" providerId="ADAL" clId="{07DF0E2A-294A-4652-BFDA-FBE6BA9B4454}" dt="2024-09-30T15:28:40.895" v="728" actId="1035"/>
          <ac:spMkLst>
            <pc:docMk/>
            <pc:sldMk cId="2108773728" sldId="2145706029"/>
            <ac:spMk id="4" creationId="{6445C00D-B576-21F8-A845-8302CF45DDB7}"/>
          </ac:spMkLst>
        </pc:spChg>
        <pc:spChg chg="add mod">
          <ac:chgData name="Verbrugge Aline" userId="38e90b0a-c2da-403c-be89-d467f5b9de66" providerId="ADAL" clId="{07DF0E2A-294A-4652-BFDA-FBE6BA9B4454}" dt="2024-09-30T15:29:58.330" v="755"/>
          <ac:spMkLst>
            <pc:docMk/>
            <pc:sldMk cId="2108773728" sldId="2145706029"/>
            <ac:spMk id="5" creationId="{DAC62429-E03D-CD47-05CF-87EEFFA3ED08}"/>
          </ac:spMkLst>
        </pc:spChg>
        <pc:spChg chg="add mod">
          <ac:chgData name="Verbrugge Aline" userId="38e90b0a-c2da-403c-be89-d467f5b9de66" providerId="ADAL" clId="{07DF0E2A-294A-4652-BFDA-FBE6BA9B4454}" dt="2024-09-30T15:29:58.330" v="755"/>
          <ac:spMkLst>
            <pc:docMk/>
            <pc:sldMk cId="2108773728" sldId="2145706029"/>
            <ac:spMk id="6" creationId="{449CBF39-A70E-AB4B-F197-4666EB0C5343}"/>
          </ac:spMkLst>
        </pc:spChg>
        <pc:grpChg chg="add mod">
          <ac:chgData name="Verbrugge Aline" userId="38e90b0a-c2da-403c-be89-d467f5b9de66" providerId="ADAL" clId="{07DF0E2A-294A-4652-BFDA-FBE6BA9B4454}" dt="2024-09-30T15:30:01.730" v="756" actId="1076"/>
          <ac:grpSpMkLst>
            <pc:docMk/>
            <pc:sldMk cId="2108773728" sldId="2145706029"/>
            <ac:grpSpMk id="3" creationId="{3165D163-4D7E-B7BC-906D-E709D0E8D08A}"/>
          </ac:grpSpMkLst>
        </pc:grpChg>
        <pc:picChg chg="add mod">
          <ac:chgData name="Verbrugge Aline" userId="38e90b0a-c2da-403c-be89-d467f5b9de66" providerId="ADAL" clId="{07DF0E2A-294A-4652-BFDA-FBE6BA9B4454}" dt="2024-09-30T15:30:16.749" v="758" actId="1076"/>
          <ac:picMkLst>
            <pc:docMk/>
            <pc:sldMk cId="2108773728" sldId="2145706029"/>
            <ac:picMk id="7" creationId="{97CA5AB3-F5BC-7D9B-357E-202DFF3BF46A}"/>
          </ac:picMkLst>
        </pc:picChg>
      </pc:sldChg>
      <pc:sldChg chg="addSp delSp modSp add mod">
        <pc:chgData name="Verbrugge Aline" userId="38e90b0a-c2da-403c-be89-d467f5b9de66" providerId="ADAL" clId="{07DF0E2A-294A-4652-BFDA-FBE6BA9B4454}" dt="2024-09-30T13:59:39.537" v="477" actId="1076"/>
        <pc:sldMkLst>
          <pc:docMk/>
          <pc:sldMk cId="4254248927" sldId="2145706030"/>
        </pc:sldMkLst>
        <pc:spChg chg="mod">
          <ac:chgData name="Verbrugge Aline" userId="38e90b0a-c2da-403c-be89-d467f5b9de66" providerId="ADAL" clId="{07DF0E2A-294A-4652-BFDA-FBE6BA9B4454}" dt="2024-09-30T13:58:36.623" v="432" actId="1035"/>
          <ac:spMkLst>
            <pc:docMk/>
            <pc:sldMk cId="4254248927" sldId="2145706030"/>
            <ac:spMk id="7" creationId="{D0D4B829-44F0-0406-42F0-0FE7C338EB43}"/>
          </ac:spMkLst>
        </pc:spChg>
        <pc:spChg chg="mod">
          <ac:chgData name="Verbrugge Aline" userId="38e90b0a-c2da-403c-be89-d467f5b9de66" providerId="ADAL" clId="{07DF0E2A-294A-4652-BFDA-FBE6BA9B4454}" dt="2024-09-30T13:58:44.755" v="470" actId="1035"/>
          <ac:spMkLst>
            <pc:docMk/>
            <pc:sldMk cId="4254248927" sldId="2145706030"/>
            <ac:spMk id="8" creationId="{9E10E38B-F56C-DF50-D2B9-E1B7ED6539A6}"/>
          </ac:spMkLst>
        </pc:spChg>
        <pc:spChg chg="mod">
          <ac:chgData name="Verbrugge Aline" userId="38e90b0a-c2da-403c-be89-d467f5b9de66" providerId="ADAL" clId="{07DF0E2A-294A-4652-BFDA-FBE6BA9B4454}" dt="2024-09-30T13:55:43.631" v="257" actId="20577"/>
          <ac:spMkLst>
            <pc:docMk/>
            <pc:sldMk cId="4254248927" sldId="2145706030"/>
            <ac:spMk id="9" creationId="{510A4B59-8585-028E-4F32-1B0BFAAC665E}"/>
          </ac:spMkLst>
        </pc:spChg>
        <pc:spChg chg="add del mod">
          <ac:chgData name="Verbrugge Aline" userId="38e90b0a-c2da-403c-be89-d467f5b9de66" providerId="ADAL" clId="{07DF0E2A-294A-4652-BFDA-FBE6BA9B4454}" dt="2024-09-30T13:56:54.697" v="310" actId="478"/>
          <ac:spMkLst>
            <pc:docMk/>
            <pc:sldMk cId="4254248927" sldId="2145706030"/>
            <ac:spMk id="11" creationId="{521F6294-DBC5-9F88-B6CE-C5341B0F6F91}"/>
          </ac:spMkLst>
        </pc:spChg>
        <pc:picChg chg="del">
          <ac:chgData name="Verbrugge Aline" userId="38e90b0a-c2da-403c-be89-d467f5b9de66" providerId="ADAL" clId="{07DF0E2A-294A-4652-BFDA-FBE6BA9B4454}" dt="2024-09-30T13:54:54.197" v="178" actId="478"/>
          <ac:picMkLst>
            <pc:docMk/>
            <pc:sldMk cId="4254248927" sldId="2145706030"/>
            <ac:picMk id="3" creationId="{D733D6C2-BD7B-44EA-5069-9913B55A3ED3}"/>
          </ac:picMkLst>
        </pc:picChg>
        <pc:picChg chg="add mod">
          <ac:chgData name="Verbrugge Aline" userId="38e90b0a-c2da-403c-be89-d467f5b9de66" providerId="ADAL" clId="{07DF0E2A-294A-4652-BFDA-FBE6BA9B4454}" dt="2024-09-30T13:59:39.537" v="477" actId="1076"/>
          <ac:picMkLst>
            <pc:docMk/>
            <pc:sldMk cId="4254248927" sldId="2145706030"/>
            <ac:picMk id="4" creationId="{84DBEAC6-FAB1-5847-38C0-F0CD2D727B15}"/>
          </ac:picMkLst>
        </pc:picChg>
        <pc:picChg chg="add mod">
          <ac:chgData name="Verbrugge Aline" userId="38e90b0a-c2da-403c-be89-d467f5b9de66" providerId="ADAL" clId="{07DF0E2A-294A-4652-BFDA-FBE6BA9B4454}" dt="2024-09-30T13:55:12.240" v="193" actId="1076"/>
          <ac:picMkLst>
            <pc:docMk/>
            <pc:sldMk cId="4254248927" sldId="2145706030"/>
            <ac:picMk id="6" creationId="{07D6678B-49D7-970F-2046-026C39DECEC1}"/>
          </ac:picMkLst>
        </pc:picChg>
      </pc:sldChg>
      <pc:sldChg chg="addSp delSp modSp add mod">
        <pc:chgData name="Verbrugge Aline" userId="38e90b0a-c2da-403c-be89-d467f5b9de66" providerId="ADAL" clId="{07DF0E2A-294A-4652-BFDA-FBE6BA9B4454}" dt="2024-09-30T14:54:19.407" v="693" actId="20577"/>
        <pc:sldMkLst>
          <pc:docMk/>
          <pc:sldMk cId="3793624239" sldId="2145706031"/>
        </pc:sldMkLst>
        <pc:spChg chg="del">
          <ac:chgData name="Verbrugge Aline" userId="38e90b0a-c2da-403c-be89-d467f5b9de66" providerId="ADAL" clId="{07DF0E2A-294A-4652-BFDA-FBE6BA9B4454}" dt="2024-09-30T14:00:45.147" v="549" actId="478"/>
          <ac:spMkLst>
            <pc:docMk/>
            <pc:sldMk cId="3793624239" sldId="2145706031"/>
            <ac:spMk id="7" creationId="{D0D4B829-44F0-0406-42F0-0FE7C338EB43}"/>
          </ac:spMkLst>
        </pc:spChg>
        <pc:spChg chg="mod">
          <ac:chgData name="Verbrugge Aline" userId="38e90b0a-c2da-403c-be89-d467f5b9de66" providerId="ADAL" clId="{07DF0E2A-294A-4652-BFDA-FBE6BA9B4454}" dt="2024-09-30T14:53:49.193" v="624" actId="1076"/>
          <ac:spMkLst>
            <pc:docMk/>
            <pc:sldMk cId="3793624239" sldId="2145706031"/>
            <ac:spMk id="8" creationId="{9E10E38B-F56C-DF50-D2B9-E1B7ED6539A6}"/>
          </ac:spMkLst>
        </pc:spChg>
        <pc:spChg chg="mod">
          <ac:chgData name="Verbrugge Aline" userId="38e90b0a-c2da-403c-be89-d467f5b9de66" providerId="ADAL" clId="{07DF0E2A-294A-4652-BFDA-FBE6BA9B4454}" dt="2024-09-30T14:54:19.407" v="693" actId="20577"/>
          <ac:spMkLst>
            <pc:docMk/>
            <pc:sldMk cId="3793624239" sldId="2145706031"/>
            <ac:spMk id="9" creationId="{510A4B59-8585-028E-4F32-1B0BFAAC665E}"/>
          </ac:spMkLst>
        </pc:spChg>
        <pc:picChg chg="add mod">
          <ac:chgData name="Verbrugge Aline" userId="38e90b0a-c2da-403c-be89-d467f5b9de66" providerId="ADAL" clId="{07DF0E2A-294A-4652-BFDA-FBE6BA9B4454}" dt="2024-09-30T14:53:37.356" v="622" actId="14100"/>
          <ac:picMkLst>
            <pc:docMk/>
            <pc:sldMk cId="3793624239" sldId="2145706031"/>
            <ac:picMk id="3" creationId="{861B2CCF-E733-9A2F-D742-3A84DA8E0662}"/>
          </ac:picMkLst>
        </pc:picChg>
        <pc:picChg chg="del">
          <ac:chgData name="Verbrugge Aline" userId="38e90b0a-c2da-403c-be89-d467f5b9de66" providerId="ADAL" clId="{07DF0E2A-294A-4652-BFDA-FBE6BA9B4454}" dt="2024-09-30T14:00:01.031" v="481" actId="478"/>
          <ac:picMkLst>
            <pc:docMk/>
            <pc:sldMk cId="3793624239" sldId="2145706031"/>
            <ac:picMk id="4" creationId="{84DBEAC6-FAB1-5847-38C0-F0CD2D727B15}"/>
          </ac:picMkLst>
        </pc:picChg>
        <pc:picChg chg="del">
          <ac:chgData name="Verbrugge Aline" userId="38e90b0a-c2da-403c-be89-d467f5b9de66" providerId="ADAL" clId="{07DF0E2A-294A-4652-BFDA-FBE6BA9B4454}" dt="2024-09-30T14:00:00.500" v="480" actId="478"/>
          <ac:picMkLst>
            <pc:docMk/>
            <pc:sldMk cId="3793624239" sldId="2145706031"/>
            <ac:picMk id="6" creationId="{07D6678B-49D7-970F-2046-026C39DECEC1}"/>
          </ac:picMkLst>
        </pc:picChg>
      </pc:sldChg>
      <pc:sldChg chg="addSp modSp add mod ord">
        <pc:chgData name="Verbrugge Aline" userId="38e90b0a-c2da-403c-be89-d467f5b9de66" providerId="ADAL" clId="{07DF0E2A-294A-4652-BFDA-FBE6BA9B4454}" dt="2024-09-30T15:31:44.194" v="779"/>
        <pc:sldMkLst>
          <pc:docMk/>
          <pc:sldMk cId="1232835920" sldId="2145706032"/>
        </pc:sldMkLst>
        <pc:spChg chg="mod">
          <ac:chgData name="Verbrugge Aline" userId="38e90b0a-c2da-403c-be89-d467f5b9de66" providerId="ADAL" clId="{07DF0E2A-294A-4652-BFDA-FBE6BA9B4454}" dt="2024-09-30T15:28:59.083" v="734" actId="20577"/>
          <ac:spMkLst>
            <pc:docMk/>
            <pc:sldMk cId="1232835920" sldId="2145706032"/>
            <ac:spMk id="2" creationId="{3B8D58F3-8928-DD1C-3ED2-BBDE25904E16}"/>
          </ac:spMkLst>
        </pc:spChg>
        <pc:spChg chg="mod">
          <ac:chgData name="Verbrugge Aline" userId="38e90b0a-c2da-403c-be89-d467f5b9de66" providerId="ADAL" clId="{07DF0E2A-294A-4652-BFDA-FBE6BA9B4454}" dt="2024-09-30T15:29:25.532" v="742" actId="114"/>
          <ac:spMkLst>
            <pc:docMk/>
            <pc:sldMk cId="1232835920" sldId="2145706032"/>
            <ac:spMk id="4" creationId="{6445C00D-B576-21F8-A845-8302CF45DDB7}"/>
          </ac:spMkLst>
        </pc:spChg>
        <pc:spChg chg="add mod">
          <ac:chgData name="Verbrugge Aline" userId="38e90b0a-c2da-403c-be89-d467f5b9de66" providerId="ADAL" clId="{07DF0E2A-294A-4652-BFDA-FBE6BA9B4454}" dt="2024-09-30T15:30:28.284" v="759"/>
          <ac:spMkLst>
            <pc:docMk/>
            <pc:sldMk cId="1232835920" sldId="2145706032"/>
            <ac:spMk id="5" creationId="{4C75365C-4D70-3C10-A836-A401C7833EC9}"/>
          </ac:spMkLst>
        </pc:spChg>
        <pc:spChg chg="add mod">
          <ac:chgData name="Verbrugge Aline" userId="38e90b0a-c2da-403c-be89-d467f5b9de66" providerId="ADAL" clId="{07DF0E2A-294A-4652-BFDA-FBE6BA9B4454}" dt="2024-09-30T15:30:28.284" v="759"/>
          <ac:spMkLst>
            <pc:docMk/>
            <pc:sldMk cId="1232835920" sldId="2145706032"/>
            <ac:spMk id="6" creationId="{178C92F2-FC43-7F2E-8786-F37EA269A5FF}"/>
          </ac:spMkLst>
        </pc:spChg>
        <pc:grpChg chg="add mod">
          <ac:chgData name="Verbrugge Aline" userId="38e90b0a-c2da-403c-be89-d467f5b9de66" providerId="ADAL" clId="{07DF0E2A-294A-4652-BFDA-FBE6BA9B4454}" dt="2024-09-30T15:30:58.692" v="766" actId="1076"/>
          <ac:grpSpMkLst>
            <pc:docMk/>
            <pc:sldMk cId="1232835920" sldId="2145706032"/>
            <ac:grpSpMk id="3" creationId="{34393D78-C083-6CA2-8DDD-7B8EFB5DACE7}"/>
          </ac:grpSpMkLst>
        </pc:grpChg>
        <pc:picChg chg="add mod">
          <ac:chgData name="Verbrugge Aline" userId="38e90b0a-c2da-403c-be89-d467f5b9de66" providerId="ADAL" clId="{07DF0E2A-294A-4652-BFDA-FBE6BA9B4454}" dt="2024-09-30T15:30:57.054" v="765" actId="1076"/>
          <ac:picMkLst>
            <pc:docMk/>
            <pc:sldMk cId="1232835920" sldId="2145706032"/>
            <ac:picMk id="7" creationId="{66E89BF3-4E40-8352-FB25-D47C7DC1C409}"/>
          </ac:picMkLst>
        </pc:picChg>
      </pc:sldChg>
      <pc:sldChg chg="add ord">
        <pc:chgData name="Verbrugge Aline" userId="38e90b0a-c2da-403c-be89-d467f5b9de66" providerId="ADAL" clId="{07DF0E2A-294A-4652-BFDA-FBE6BA9B4454}" dt="2024-09-30T15:31:57.326" v="782"/>
        <pc:sldMkLst>
          <pc:docMk/>
          <pc:sldMk cId="577010996" sldId="2145706033"/>
        </pc:sldMkLst>
      </pc:sldChg>
      <pc:sldChg chg="addSp delSp modSp add mod ord">
        <pc:chgData name="Verbrugge Aline" userId="38e90b0a-c2da-403c-be89-d467f5b9de66" providerId="ADAL" clId="{07DF0E2A-294A-4652-BFDA-FBE6BA9B4454}" dt="2024-09-30T15:36:45.715" v="1098" actId="20577"/>
        <pc:sldMkLst>
          <pc:docMk/>
          <pc:sldMk cId="756447814" sldId="2145706034"/>
        </pc:sldMkLst>
        <pc:spChg chg="mod">
          <ac:chgData name="Verbrugge Aline" userId="38e90b0a-c2da-403c-be89-d467f5b9de66" providerId="ADAL" clId="{07DF0E2A-294A-4652-BFDA-FBE6BA9B4454}" dt="2024-09-30T15:32:19.086" v="793" actId="20577"/>
          <ac:spMkLst>
            <pc:docMk/>
            <pc:sldMk cId="756447814" sldId="2145706034"/>
            <ac:spMk id="2" creationId="{912DA206-8F99-DC0D-37ED-322EF900EC0A}"/>
          </ac:spMkLst>
        </pc:spChg>
        <pc:spChg chg="mod">
          <ac:chgData name="Verbrugge Aline" userId="38e90b0a-c2da-403c-be89-d467f5b9de66" providerId="ADAL" clId="{07DF0E2A-294A-4652-BFDA-FBE6BA9B4454}" dt="2024-09-30T15:36:26.271" v="1041" actId="1076"/>
          <ac:spMkLst>
            <pc:docMk/>
            <pc:sldMk cId="756447814" sldId="2145706034"/>
            <ac:spMk id="8" creationId="{9E10E38B-F56C-DF50-D2B9-E1B7ED6539A6}"/>
          </ac:spMkLst>
        </pc:spChg>
        <pc:spChg chg="mod">
          <ac:chgData name="Verbrugge Aline" userId="38e90b0a-c2da-403c-be89-d467f5b9de66" providerId="ADAL" clId="{07DF0E2A-294A-4652-BFDA-FBE6BA9B4454}" dt="2024-09-30T15:36:45.715" v="1098" actId="20577"/>
          <ac:spMkLst>
            <pc:docMk/>
            <pc:sldMk cId="756447814" sldId="2145706034"/>
            <ac:spMk id="9" creationId="{510A4B59-8585-028E-4F32-1B0BFAAC665E}"/>
          </ac:spMkLst>
        </pc:spChg>
        <pc:picChg chg="del">
          <ac:chgData name="Verbrugge Aline" userId="38e90b0a-c2da-403c-be89-d467f5b9de66" providerId="ADAL" clId="{07DF0E2A-294A-4652-BFDA-FBE6BA9B4454}" dt="2024-09-30T15:32:28.076" v="794" actId="478"/>
          <ac:picMkLst>
            <pc:docMk/>
            <pc:sldMk cId="756447814" sldId="2145706034"/>
            <ac:picMk id="3" creationId="{861B2CCF-E733-9A2F-D742-3A84DA8E0662}"/>
          </ac:picMkLst>
        </pc:picChg>
        <pc:picChg chg="add mod">
          <ac:chgData name="Verbrugge Aline" userId="38e90b0a-c2da-403c-be89-d467f5b9de66" providerId="ADAL" clId="{07DF0E2A-294A-4652-BFDA-FBE6BA9B4454}" dt="2024-09-30T15:36:13.204" v="1038" actId="1076"/>
          <ac:picMkLst>
            <pc:docMk/>
            <pc:sldMk cId="756447814" sldId="2145706034"/>
            <ac:picMk id="4" creationId="{C1B2DBCE-E273-4A0F-4335-5F52C1D59D78}"/>
          </ac:picMkLst>
        </pc:picChg>
        <pc:picChg chg="add mod">
          <ac:chgData name="Verbrugge Aline" userId="38e90b0a-c2da-403c-be89-d467f5b9de66" providerId="ADAL" clId="{07DF0E2A-294A-4652-BFDA-FBE6BA9B4454}" dt="2024-09-30T15:36:17.015" v="1039" actId="1076"/>
          <ac:picMkLst>
            <pc:docMk/>
            <pc:sldMk cId="756447814" sldId="2145706034"/>
            <ac:picMk id="6" creationId="{13FDA93F-59C5-A9D9-0045-CCF63C37AA89}"/>
          </ac:picMkLst>
        </pc:picChg>
      </pc:sldChg>
      <pc:sldChg chg="addSp delSp modSp add mod ord">
        <pc:chgData name="Verbrugge Aline" userId="38e90b0a-c2da-403c-be89-d467f5b9de66" providerId="ADAL" clId="{07DF0E2A-294A-4652-BFDA-FBE6BA9B4454}" dt="2024-09-30T15:36:55.774" v="1100"/>
        <pc:sldMkLst>
          <pc:docMk/>
          <pc:sldMk cId="2127613769" sldId="2145706035"/>
        </pc:sldMkLst>
        <pc:spChg chg="mod">
          <ac:chgData name="Verbrugge Aline" userId="38e90b0a-c2da-403c-be89-d467f5b9de66" providerId="ADAL" clId="{07DF0E2A-294A-4652-BFDA-FBE6BA9B4454}" dt="2024-09-30T15:35:40.646" v="989" actId="20577"/>
          <ac:spMkLst>
            <pc:docMk/>
            <pc:sldMk cId="2127613769" sldId="2145706035"/>
            <ac:spMk id="9" creationId="{510A4B59-8585-028E-4F32-1B0BFAAC665E}"/>
          </ac:spMkLst>
        </pc:spChg>
        <pc:picChg chg="add mod">
          <ac:chgData name="Verbrugge Aline" userId="38e90b0a-c2da-403c-be89-d467f5b9de66" providerId="ADAL" clId="{07DF0E2A-294A-4652-BFDA-FBE6BA9B4454}" dt="2024-09-30T15:34:20.901" v="826" actId="1076"/>
          <ac:picMkLst>
            <pc:docMk/>
            <pc:sldMk cId="2127613769" sldId="2145706035"/>
            <ac:picMk id="3" creationId="{BD5E5E23-98E1-EC22-837D-AB8108A7A90A}"/>
          </ac:picMkLst>
        </pc:picChg>
        <pc:picChg chg="del">
          <ac:chgData name="Verbrugge Aline" userId="38e90b0a-c2da-403c-be89-d467f5b9de66" providerId="ADAL" clId="{07DF0E2A-294A-4652-BFDA-FBE6BA9B4454}" dt="2024-09-30T15:34:06.808" v="821" actId="478"/>
          <ac:picMkLst>
            <pc:docMk/>
            <pc:sldMk cId="2127613769" sldId="2145706035"/>
            <ac:picMk id="4" creationId="{C1B2DBCE-E273-4A0F-4335-5F52C1D59D78}"/>
          </ac:picMkLst>
        </pc:picChg>
        <pc:picChg chg="del">
          <ac:chgData name="Verbrugge Aline" userId="38e90b0a-c2da-403c-be89-d467f5b9de66" providerId="ADAL" clId="{07DF0E2A-294A-4652-BFDA-FBE6BA9B4454}" dt="2024-09-30T15:34:08.012" v="822" actId="478"/>
          <ac:picMkLst>
            <pc:docMk/>
            <pc:sldMk cId="2127613769" sldId="2145706035"/>
            <ac:picMk id="6" creationId="{13FDA93F-59C5-A9D9-0045-CCF63C37AA89}"/>
          </ac:picMkLst>
        </pc:picChg>
      </pc:sldChg>
      <pc:sldChg chg="addSp delSp modSp add mod">
        <pc:chgData name="Verbrugge Aline" userId="38e90b0a-c2da-403c-be89-d467f5b9de66" providerId="ADAL" clId="{07DF0E2A-294A-4652-BFDA-FBE6BA9B4454}" dt="2024-09-30T15:51:23.489" v="1266" actId="20577"/>
        <pc:sldMkLst>
          <pc:docMk/>
          <pc:sldMk cId="1154994055" sldId="2145706036"/>
        </pc:sldMkLst>
        <pc:spChg chg="add mod">
          <ac:chgData name="Verbrugge Aline" userId="38e90b0a-c2da-403c-be89-d467f5b9de66" providerId="ADAL" clId="{07DF0E2A-294A-4652-BFDA-FBE6BA9B4454}" dt="2024-09-30T15:51:23.489" v="1266" actId="20577"/>
          <ac:spMkLst>
            <pc:docMk/>
            <pc:sldMk cId="1154994055" sldId="2145706036"/>
            <ac:spMk id="7" creationId="{539AD4BF-62BF-C0ED-4AC2-4C92FDD3C9C8}"/>
          </ac:spMkLst>
        </pc:spChg>
        <pc:spChg chg="mod">
          <ac:chgData name="Verbrugge Aline" userId="38e90b0a-c2da-403c-be89-d467f5b9de66" providerId="ADAL" clId="{07DF0E2A-294A-4652-BFDA-FBE6BA9B4454}" dt="2024-09-30T15:37:43.537" v="1113" actId="20577"/>
          <ac:spMkLst>
            <pc:docMk/>
            <pc:sldMk cId="1154994055" sldId="2145706036"/>
            <ac:spMk id="8" creationId="{9E10E38B-F56C-DF50-D2B9-E1B7ED6539A6}"/>
          </ac:spMkLst>
        </pc:spChg>
        <pc:spChg chg="mod">
          <ac:chgData name="Verbrugge Aline" userId="38e90b0a-c2da-403c-be89-d467f5b9de66" providerId="ADAL" clId="{07DF0E2A-294A-4652-BFDA-FBE6BA9B4454}" dt="2024-09-30T15:38:40.044" v="1181" actId="20577"/>
          <ac:spMkLst>
            <pc:docMk/>
            <pc:sldMk cId="1154994055" sldId="2145706036"/>
            <ac:spMk id="9" creationId="{510A4B59-8585-028E-4F32-1B0BFAAC665E}"/>
          </ac:spMkLst>
        </pc:spChg>
        <pc:picChg chg="add mod">
          <ac:chgData name="Verbrugge Aline" userId="38e90b0a-c2da-403c-be89-d467f5b9de66" providerId="ADAL" clId="{07DF0E2A-294A-4652-BFDA-FBE6BA9B4454}" dt="2024-09-30T15:37:27.694" v="1109" actId="1076"/>
          <ac:picMkLst>
            <pc:docMk/>
            <pc:sldMk cId="1154994055" sldId="2145706036"/>
            <ac:picMk id="3" creationId="{21DC44F1-AD70-6B46-5F9A-169A55EBD03B}"/>
          </ac:picMkLst>
        </pc:picChg>
        <pc:picChg chg="del">
          <ac:chgData name="Verbrugge Aline" userId="38e90b0a-c2da-403c-be89-d467f5b9de66" providerId="ADAL" clId="{07DF0E2A-294A-4652-BFDA-FBE6BA9B4454}" dt="2024-09-30T15:37:15.703" v="1103" actId="478"/>
          <ac:picMkLst>
            <pc:docMk/>
            <pc:sldMk cId="1154994055" sldId="2145706036"/>
            <ac:picMk id="4" creationId="{C1B2DBCE-E273-4A0F-4335-5F52C1D59D78}"/>
          </ac:picMkLst>
        </pc:picChg>
        <pc:picChg chg="del">
          <ac:chgData name="Verbrugge Aline" userId="38e90b0a-c2da-403c-be89-d467f5b9de66" providerId="ADAL" clId="{07DF0E2A-294A-4652-BFDA-FBE6BA9B4454}" dt="2024-09-30T15:37:17.621" v="1104" actId="478"/>
          <ac:picMkLst>
            <pc:docMk/>
            <pc:sldMk cId="1154994055" sldId="2145706036"/>
            <ac:picMk id="6" creationId="{13FDA93F-59C5-A9D9-0045-CCF63C37AA89}"/>
          </ac:picMkLst>
        </pc:picChg>
      </pc:sldChg>
      <pc:sldChg chg="addSp modSp add mod">
        <pc:chgData name="Verbrugge Aline" userId="38e90b0a-c2da-403c-be89-d467f5b9de66" providerId="ADAL" clId="{07DF0E2A-294A-4652-BFDA-FBE6BA9B4454}" dt="2024-09-30T15:51:04.118" v="1262"/>
        <pc:sldMkLst>
          <pc:docMk/>
          <pc:sldMk cId="1302596763" sldId="2145706037"/>
        </pc:sldMkLst>
        <pc:spChg chg="add mod">
          <ac:chgData name="Verbrugge Aline" userId="38e90b0a-c2da-403c-be89-d467f5b9de66" providerId="ADAL" clId="{07DF0E2A-294A-4652-BFDA-FBE6BA9B4454}" dt="2024-09-30T15:49:10.395" v="1218" actId="21"/>
          <ac:spMkLst>
            <pc:docMk/>
            <pc:sldMk cId="1302596763" sldId="2145706037"/>
            <ac:spMk id="7" creationId="{96B5B281-2078-ED4C-657B-2554F7C05F5C}"/>
          </ac:spMkLst>
        </pc:spChg>
        <pc:spChg chg="mod">
          <ac:chgData name="Verbrugge Aline" userId="38e90b0a-c2da-403c-be89-d467f5b9de66" providerId="ADAL" clId="{07DF0E2A-294A-4652-BFDA-FBE6BA9B4454}" dt="2024-09-30T15:49:16.381" v="1221" actId="20577"/>
          <ac:spMkLst>
            <pc:docMk/>
            <pc:sldMk cId="1302596763" sldId="2145706037"/>
            <ac:spMk id="8" creationId="{9E10E38B-F56C-DF50-D2B9-E1B7ED6539A6}"/>
          </ac:spMkLst>
        </pc:spChg>
        <pc:spChg chg="add mod">
          <ac:chgData name="Verbrugge Aline" userId="38e90b0a-c2da-403c-be89-d467f5b9de66" providerId="ADAL" clId="{07DF0E2A-294A-4652-BFDA-FBE6BA9B4454}" dt="2024-09-30T15:51:04.118" v="1262"/>
          <ac:spMkLst>
            <pc:docMk/>
            <pc:sldMk cId="1302596763" sldId="2145706037"/>
            <ac:spMk id="10" creationId="{2DBCDA7A-FA6B-0AD7-5414-4FB0B1CF252F}"/>
          </ac:spMkLst>
        </pc:spChg>
        <pc:picChg chg="add mod modCrop">
          <ac:chgData name="Verbrugge Aline" userId="38e90b0a-c2da-403c-be89-d467f5b9de66" providerId="ADAL" clId="{07DF0E2A-294A-4652-BFDA-FBE6BA9B4454}" dt="2024-09-30T15:48:22.445" v="1198" actId="1076"/>
          <ac:picMkLst>
            <pc:docMk/>
            <pc:sldMk cId="1302596763" sldId="2145706037"/>
            <ac:picMk id="6" creationId="{093C2842-2C97-6261-33C5-83C49B99C802}"/>
          </ac:picMkLst>
        </pc:picChg>
      </pc:sldChg>
      <pc:sldChg chg="addSp delSp modSp add mod">
        <pc:chgData name="Verbrugge Aline" userId="38e90b0a-c2da-403c-be89-d467f5b9de66" providerId="ADAL" clId="{07DF0E2A-294A-4652-BFDA-FBE6BA9B4454}" dt="2024-09-30T15:53:05.491" v="1411" actId="1035"/>
        <pc:sldMkLst>
          <pc:docMk/>
          <pc:sldMk cId="544600955" sldId="2145706038"/>
        </pc:sldMkLst>
        <pc:spChg chg="add del mod">
          <ac:chgData name="Verbrugge Aline" userId="38e90b0a-c2da-403c-be89-d467f5b9de66" providerId="ADAL" clId="{07DF0E2A-294A-4652-BFDA-FBE6BA9B4454}" dt="2024-09-30T15:51:17.208" v="1263" actId="478"/>
          <ac:spMkLst>
            <pc:docMk/>
            <pc:sldMk cId="544600955" sldId="2145706038"/>
            <ac:spMk id="4" creationId="{4B834969-EEF5-C355-F174-7FF0D9B72FB2}"/>
          </ac:spMkLst>
        </pc:spChg>
        <pc:spChg chg="mod">
          <ac:chgData name="Verbrugge Aline" userId="38e90b0a-c2da-403c-be89-d467f5b9de66" providerId="ADAL" clId="{07DF0E2A-294A-4652-BFDA-FBE6BA9B4454}" dt="2024-09-30T15:52:04.445" v="1275" actId="113"/>
          <ac:spMkLst>
            <pc:docMk/>
            <pc:sldMk cId="544600955" sldId="2145706038"/>
            <ac:spMk id="8" creationId="{9E10E38B-F56C-DF50-D2B9-E1B7ED6539A6}"/>
          </ac:spMkLst>
        </pc:spChg>
        <pc:spChg chg="mod">
          <ac:chgData name="Verbrugge Aline" userId="38e90b0a-c2da-403c-be89-d467f5b9de66" providerId="ADAL" clId="{07DF0E2A-294A-4652-BFDA-FBE6BA9B4454}" dt="2024-09-30T15:53:05.491" v="1411" actId="1035"/>
          <ac:spMkLst>
            <pc:docMk/>
            <pc:sldMk cId="544600955" sldId="2145706038"/>
            <ac:spMk id="9" creationId="{510A4B59-8585-028E-4F32-1B0BFAAC665E}"/>
          </ac:spMkLst>
        </pc:spChg>
        <pc:picChg chg="del">
          <ac:chgData name="Verbrugge Aline" userId="38e90b0a-c2da-403c-be89-d467f5b9de66" providerId="ADAL" clId="{07DF0E2A-294A-4652-BFDA-FBE6BA9B4454}" dt="2024-09-30T15:51:32.577" v="1268" actId="478"/>
          <ac:picMkLst>
            <pc:docMk/>
            <pc:sldMk cId="544600955" sldId="2145706038"/>
            <ac:picMk id="3" creationId="{21DC44F1-AD70-6B46-5F9A-169A55EBD03B}"/>
          </ac:picMkLst>
        </pc:picChg>
        <pc:picChg chg="add mod">
          <ac:chgData name="Verbrugge Aline" userId="38e90b0a-c2da-403c-be89-d467f5b9de66" providerId="ADAL" clId="{07DF0E2A-294A-4652-BFDA-FBE6BA9B4454}" dt="2024-09-30T15:51:44.629" v="1273" actId="1076"/>
          <ac:picMkLst>
            <pc:docMk/>
            <pc:sldMk cId="544600955" sldId="2145706038"/>
            <ac:picMk id="10" creationId="{276E367F-D899-7D76-1C4A-51AE0DDFD1E5}"/>
          </ac:picMkLst>
        </pc:picChg>
        <pc:picChg chg="add mod">
          <ac:chgData name="Verbrugge Aline" userId="38e90b0a-c2da-403c-be89-d467f5b9de66" providerId="ADAL" clId="{07DF0E2A-294A-4652-BFDA-FBE6BA9B4454}" dt="2024-09-30T15:52:22.320" v="1278" actId="1076"/>
          <ac:picMkLst>
            <pc:docMk/>
            <pc:sldMk cId="544600955" sldId="2145706038"/>
            <ac:picMk id="11" creationId="{111A9DBF-685B-40A9-402D-A00845527F45}"/>
          </ac:picMkLst>
        </pc:picChg>
      </pc:sldChg>
    </pc:docChg>
  </pc:docChgLst>
  <pc:docChgLst>
    <pc:chgData name="Verbrugge Aline" userId="S::aline.verbrugge@vlaanderen.be::38e90b0a-c2da-403c-be89-d467f5b9de66" providerId="AD" clId="Web-{0B452ACA-1B1F-8911-8500-8DBCD0CCF881}"/>
    <pc:docChg chg="mod addSld delSld modSld sldOrd">
      <pc:chgData name="Verbrugge Aline" userId="S::aline.verbrugge@vlaanderen.be::38e90b0a-c2da-403c-be89-d467f5b9de66" providerId="AD" clId="Web-{0B452ACA-1B1F-8911-8500-8DBCD0CCF881}" dt="2024-07-22T11:58:13.314" v="787"/>
      <pc:docMkLst>
        <pc:docMk/>
      </pc:docMkLst>
      <pc:sldChg chg="modSp">
        <pc:chgData name="Verbrugge Aline" userId="S::aline.verbrugge@vlaanderen.be::38e90b0a-c2da-403c-be89-d467f5b9de66" providerId="AD" clId="Web-{0B452ACA-1B1F-8911-8500-8DBCD0CCF881}" dt="2024-07-22T08:45:22.820" v="31" actId="20577"/>
        <pc:sldMkLst>
          <pc:docMk/>
          <pc:sldMk cId="0" sldId="257"/>
        </pc:sldMkLst>
        <pc:spChg chg="mod">
          <ac:chgData name="Verbrugge Aline" userId="S::aline.verbrugge@vlaanderen.be::38e90b0a-c2da-403c-be89-d467f5b9de66" providerId="AD" clId="Web-{0B452ACA-1B1F-8911-8500-8DBCD0CCF881}" dt="2024-07-22T08:37:09.038" v="7" actId="20577"/>
          <ac:spMkLst>
            <pc:docMk/>
            <pc:sldMk cId="0" sldId="257"/>
            <ac:spMk id="867" creationId="{00000000-0000-0000-0000-000000000000}"/>
          </ac:spMkLst>
        </pc:spChg>
        <pc:spChg chg="mod">
          <ac:chgData name="Verbrugge Aline" userId="S::aline.verbrugge@vlaanderen.be::38e90b0a-c2da-403c-be89-d467f5b9de66" providerId="AD" clId="Web-{0B452ACA-1B1F-8911-8500-8DBCD0CCF881}" dt="2024-07-22T08:45:22.820" v="31" actId="20577"/>
          <ac:spMkLst>
            <pc:docMk/>
            <pc:sldMk cId="0" sldId="257"/>
            <ac:spMk id="868" creationId="{00000000-0000-0000-0000-000000000000}"/>
          </ac:spMkLst>
        </pc:spChg>
      </pc:sldChg>
      <pc:sldChg chg="del">
        <pc:chgData name="Verbrugge Aline" userId="S::aline.verbrugge@vlaanderen.be::38e90b0a-c2da-403c-be89-d467f5b9de66" providerId="AD" clId="Web-{0B452ACA-1B1F-8911-8500-8DBCD0CCF881}" dt="2024-07-22T08:45:41.617" v="33"/>
        <pc:sldMkLst>
          <pc:docMk/>
          <pc:sldMk cId="0" sldId="258"/>
        </pc:sldMkLst>
      </pc:sldChg>
      <pc:sldChg chg="modSp">
        <pc:chgData name="Verbrugge Aline" userId="S::aline.verbrugge@vlaanderen.be::38e90b0a-c2da-403c-be89-d467f5b9de66" providerId="AD" clId="Web-{0B452ACA-1B1F-8911-8500-8DBCD0CCF881}" dt="2024-07-22T09:47:04.266" v="784"/>
        <pc:sldMkLst>
          <pc:docMk/>
          <pc:sldMk cId="0" sldId="259"/>
        </pc:sldMkLst>
        <pc:graphicFrameChg chg="mod modGraphic">
          <ac:chgData name="Verbrugge Aline" userId="S::aline.verbrugge@vlaanderen.be::38e90b0a-c2da-403c-be89-d467f5b9de66" providerId="AD" clId="Web-{0B452ACA-1B1F-8911-8500-8DBCD0CCF881}" dt="2024-07-22T09:47:04.266" v="784"/>
          <ac:graphicFrameMkLst>
            <pc:docMk/>
            <pc:sldMk cId="0" sldId="259"/>
            <ac:graphicFrameMk id="3" creationId="{4D836983-4160-1DD8-9C4F-DA055A7BC9DC}"/>
          </ac:graphicFrameMkLst>
        </pc:graphicFrameChg>
      </pc:sldChg>
      <pc:sldChg chg="del">
        <pc:chgData name="Verbrugge Aline" userId="S::aline.verbrugge@vlaanderen.be::38e90b0a-c2da-403c-be89-d467f5b9de66" providerId="AD" clId="Web-{0B452ACA-1B1F-8911-8500-8DBCD0CCF881}" dt="2024-07-22T08:47:08.573" v="63"/>
        <pc:sldMkLst>
          <pc:docMk/>
          <pc:sldMk cId="0" sldId="281"/>
        </pc:sldMkLst>
      </pc:sldChg>
      <pc:sldChg chg="del">
        <pc:chgData name="Verbrugge Aline" userId="S::aline.verbrugge@vlaanderen.be::38e90b0a-c2da-403c-be89-d467f5b9de66" providerId="AD" clId="Web-{0B452ACA-1B1F-8911-8500-8DBCD0CCF881}" dt="2024-07-22T08:49:22.640" v="127"/>
        <pc:sldMkLst>
          <pc:docMk/>
          <pc:sldMk cId="3673958356" sldId="288"/>
        </pc:sldMkLst>
      </pc:sldChg>
      <pc:sldChg chg="del">
        <pc:chgData name="Verbrugge Aline" userId="S::aline.verbrugge@vlaanderen.be::38e90b0a-c2da-403c-be89-d467f5b9de66" providerId="AD" clId="Web-{0B452ACA-1B1F-8911-8500-8DBCD0CCF881}" dt="2024-07-22T08:49:09.140" v="120"/>
        <pc:sldMkLst>
          <pc:docMk/>
          <pc:sldMk cId="0" sldId="293"/>
        </pc:sldMkLst>
      </pc:sldChg>
      <pc:sldChg chg="ord">
        <pc:chgData name="Verbrugge Aline" userId="S::aline.verbrugge@vlaanderen.be::38e90b0a-c2da-403c-be89-d467f5b9de66" providerId="AD" clId="Web-{0B452ACA-1B1F-8911-8500-8DBCD0CCF881}" dt="2024-07-22T09:33:06.195" v="576"/>
        <pc:sldMkLst>
          <pc:docMk/>
          <pc:sldMk cId="0" sldId="295"/>
        </pc:sldMkLst>
      </pc:sldChg>
      <pc:sldChg chg="mod ord modShow">
        <pc:chgData name="Verbrugge Aline" userId="S::aline.verbrugge@vlaanderen.be::38e90b0a-c2da-403c-be89-d467f5b9de66" providerId="AD" clId="Web-{0B452ACA-1B1F-8911-8500-8DBCD0CCF881}" dt="2024-07-22T09:33:06.195" v="575"/>
        <pc:sldMkLst>
          <pc:docMk/>
          <pc:sldMk cId="0" sldId="296"/>
        </pc:sldMkLst>
      </pc:sldChg>
      <pc:sldChg chg="del">
        <pc:chgData name="Verbrugge Aline" userId="S::aline.verbrugge@vlaanderen.be::38e90b0a-c2da-403c-be89-d467f5b9de66" providerId="AD" clId="Web-{0B452ACA-1B1F-8911-8500-8DBCD0CCF881}" dt="2024-07-22T08:47:02.464" v="60"/>
        <pc:sldMkLst>
          <pc:docMk/>
          <pc:sldMk cId="2080473108" sldId="299"/>
        </pc:sldMkLst>
      </pc:sldChg>
      <pc:sldChg chg="addSp delSp modSp">
        <pc:chgData name="Verbrugge Aline" userId="S::aline.verbrugge@vlaanderen.be::38e90b0a-c2da-403c-be89-d467f5b9de66" providerId="AD" clId="Web-{0B452ACA-1B1F-8911-8500-8DBCD0CCF881}" dt="2024-07-22T08:47:54.044" v="77" actId="20577"/>
        <pc:sldMkLst>
          <pc:docMk/>
          <pc:sldMk cId="0" sldId="301"/>
        </pc:sldMkLst>
        <pc:spChg chg="add del">
          <ac:chgData name="Verbrugge Aline" userId="S::aline.verbrugge@vlaanderen.be::38e90b0a-c2da-403c-be89-d467f5b9de66" providerId="AD" clId="Web-{0B452ACA-1B1F-8911-8500-8DBCD0CCF881}" dt="2024-07-22T08:47:36.184" v="67"/>
          <ac:spMkLst>
            <pc:docMk/>
            <pc:sldMk cId="0" sldId="301"/>
            <ac:spMk id="1522" creationId="{00000000-0000-0000-0000-000000000000}"/>
          </ac:spMkLst>
        </pc:spChg>
        <pc:spChg chg="mod">
          <ac:chgData name="Verbrugge Aline" userId="S::aline.verbrugge@vlaanderen.be::38e90b0a-c2da-403c-be89-d467f5b9de66" providerId="AD" clId="Web-{0B452ACA-1B1F-8911-8500-8DBCD0CCF881}" dt="2024-07-22T08:47:54.044" v="77" actId="20577"/>
          <ac:spMkLst>
            <pc:docMk/>
            <pc:sldMk cId="0" sldId="301"/>
            <ac:spMk id="1523" creationId="{00000000-0000-0000-0000-000000000000}"/>
          </ac:spMkLst>
        </pc:spChg>
        <pc:picChg chg="del">
          <ac:chgData name="Verbrugge Aline" userId="S::aline.verbrugge@vlaanderen.be::38e90b0a-c2da-403c-be89-d467f5b9de66" providerId="AD" clId="Web-{0B452ACA-1B1F-8911-8500-8DBCD0CCF881}" dt="2024-07-22T08:47:27.777" v="64"/>
          <ac:picMkLst>
            <pc:docMk/>
            <pc:sldMk cId="0" sldId="301"/>
            <ac:picMk id="1520" creationId="{00000000-0000-0000-0000-000000000000}"/>
          </ac:picMkLst>
        </pc:picChg>
        <pc:cxnChg chg="del">
          <ac:chgData name="Verbrugge Aline" userId="S::aline.verbrugge@vlaanderen.be::38e90b0a-c2da-403c-be89-d467f5b9de66" providerId="AD" clId="Web-{0B452ACA-1B1F-8911-8500-8DBCD0CCF881}" dt="2024-07-22T08:47:31.496" v="65"/>
          <ac:cxnSpMkLst>
            <pc:docMk/>
            <pc:sldMk cId="0" sldId="301"/>
            <ac:cxnSpMk id="1525" creationId="{00000000-0000-0000-0000-000000000000}"/>
          </ac:cxnSpMkLst>
        </pc:cxnChg>
        <pc:cxnChg chg="del">
          <ac:chgData name="Verbrugge Aline" userId="S::aline.verbrugge@vlaanderen.be::38e90b0a-c2da-403c-be89-d467f5b9de66" providerId="AD" clId="Web-{0B452ACA-1B1F-8911-8500-8DBCD0CCF881}" dt="2024-07-22T08:47:38.402" v="68"/>
          <ac:cxnSpMkLst>
            <pc:docMk/>
            <pc:sldMk cId="0" sldId="301"/>
            <ac:cxnSpMk id="1526" creationId="{00000000-0000-0000-0000-000000000000}"/>
          </ac:cxnSpMkLst>
        </pc:cxnChg>
      </pc:sldChg>
      <pc:sldChg chg="modSp">
        <pc:chgData name="Verbrugge Aline" userId="S::aline.verbrugge@vlaanderen.be::38e90b0a-c2da-403c-be89-d467f5b9de66" providerId="AD" clId="Web-{0B452ACA-1B1F-8911-8500-8DBCD0CCF881}" dt="2024-07-22T08:48:26.623" v="98" actId="20577"/>
        <pc:sldMkLst>
          <pc:docMk/>
          <pc:sldMk cId="0" sldId="302"/>
        </pc:sldMkLst>
        <pc:spChg chg="mod">
          <ac:chgData name="Verbrugge Aline" userId="S::aline.verbrugge@vlaanderen.be::38e90b0a-c2da-403c-be89-d467f5b9de66" providerId="AD" clId="Web-{0B452ACA-1B1F-8911-8500-8DBCD0CCF881}" dt="2024-07-22T08:48:26.623" v="98" actId="20577"/>
          <ac:spMkLst>
            <pc:docMk/>
            <pc:sldMk cId="0" sldId="302"/>
            <ac:spMk id="1531" creationId="{00000000-0000-0000-0000-000000000000}"/>
          </ac:spMkLst>
        </pc:spChg>
      </pc:sldChg>
      <pc:sldChg chg="mod ord modShow">
        <pc:chgData name="Verbrugge Aline" userId="S::aline.verbrugge@vlaanderen.be::38e90b0a-c2da-403c-be89-d467f5b9de66" providerId="AD" clId="Web-{0B452ACA-1B1F-8911-8500-8DBCD0CCF881}" dt="2024-07-22T09:33:06.195" v="593"/>
        <pc:sldMkLst>
          <pc:docMk/>
          <pc:sldMk cId="0" sldId="303"/>
        </pc:sldMkLst>
      </pc:sldChg>
      <pc:sldChg chg="modSp">
        <pc:chgData name="Verbrugge Aline" userId="S::aline.verbrugge@vlaanderen.be::38e90b0a-c2da-403c-be89-d467f5b9de66" providerId="AD" clId="Web-{0B452ACA-1B1F-8911-8500-8DBCD0CCF881}" dt="2024-07-22T08:51:03.003" v="155" actId="20577"/>
        <pc:sldMkLst>
          <pc:docMk/>
          <pc:sldMk cId="0" sldId="306"/>
        </pc:sldMkLst>
        <pc:spChg chg="mod">
          <ac:chgData name="Verbrugge Aline" userId="S::aline.verbrugge@vlaanderen.be::38e90b0a-c2da-403c-be89-d467f5b9de66" providerId="AD" clId="Web-{0B452ACA-1B1F-8911-8500-8DBCD0CCF881}" dt="2024-07-22T08:50:31.080" v="144" actId="1076"/>
          <ac:spMkLst>
            <pc:docMk/>
            <pc:sldMk cId="0" sldId="306"/>
            <ac:spMk id="5" creationId="{A13DC3BB-7DEE-5CA1-D26F-9FD32E08B5DE}"/>
          </ac:spMkLst>
        </pc:spChg>
        <pc:spChg chg="mod">
          <ac:chgData name="Verbrugge Aline" userId="S::aline.verbrugge@vlaanderen.be::38e90b0a-c2da-403c-be89-d467f5b9de66" providerId="AD" clId="Web-{0B452ACA-1B1F-8911-8500-8DBCD0CCF881}" dt="2024-07-22T08:51:03.003" v="155" actId="20577"/>
          <ac:spMkLst>
            <pc:docMk/>
            <pc:sldMk cId="0" sldId="306"/>
            <ac:spMk id="746" creationId="{00000000-0000-0000-0000-000000000000}"/>
          </ac:spMkLst>
        </pc:spChg>
        <pc:spChg chg="mod">
          <ac:chgData name="Verbrugge Aline" userId="S::aline.verbrugge@vlaanderen.be::38e90b0a-c2da-403c-be89-d467f5b9de66" providerId="AD" clId="Web-{0B452ACA-1B1F-8911-8500-8DBCD0CCF881}" dt="2024-07-22T08:50:34.408" v="145" actId="1076"/>
          <ac:spMkLst>
            <pc:docMk/>
            <pc:sldMk cId="0" sldId="306"/>
            <ac:spMk id="747" creationId="{00000000-0000-0000-0000-000000000000}"/>
          </ac:spMkLst>
        </pc:spChg>
        <pc:spChg chg="mod">
          <ac:chgData name="Verbrugge Aline" userId="S::aline.verbrugge@vlaanderen.be::38e90b0a-c2da-403c-be89-d467f5b9de66" providerId="AD" clId="Web-{0B452ACA-1B1F-8911-8500-8DBCD0CCF881}" dt="2024-07-22T08:50:34.424" v="146" actId="1076"/>
          <ac:spMkLst>
            <pc:docMk/>
            <pc:sldMk cId="0" sldId="306"/>
            <ac:spMk id="748" creationId="{00000000-0000-0000-0000-000000000000}"/>
          </ac:spMkLst>
        </pc:spChg>
        <pc:spChg chg="mod">
          <ac:chgData name="Verbrugge Aline" userId="S::aline.verbrugge@vlaanderen.be::38e90b0a-c2da-403c-be89-d467f5b9de66" providerId="AD" clId="Web-{0B452ACA-1B1F-8911-8500-8DBCD0CCF881}" dt="2024-07-22T08:49:52.626" v="135"/>
          <ac:spMkLst>
            <pc:docMk/>
            <pc:sldMk cId="0" sldId="306"/>
            <ac:spMk id="774" creationId="{00000000-0000-0000-0000-000000000000}"/>
          </ac:spMkLst>
        </pc:spChg>
      </pc:sldChg>
      <pc:sldChg chg="modSp ord">
        <pc:chgData name="Verbrugge Aline" userId="S::aline.verbrugge@vlaanderen.be::38e90b0a-c2da-403c-be89-d467f5b9de66" providerId="AD" clId="Web-{0B452ACA-1B1F-8911-8500-8DBCD0CCF881}" dt="2024-07-22T09:35:14.610" v="597"/>
        <pc:sldMkLst>
          <pc:docMk/>
          <pc:sldMk cId="0" sldId="314"/>
        </pc:sldMkLst>
        <pc:spChg chg="mod">
          <ac:chgData name="Verbrugge Aline" userId="S::aline.verbrugge@vlaanderen.be::38e90b0a-c2da-403c-be89-d467f5b9de66" providerId="AD" clId="Web-{0B452ACA-1B1F-8911-8500-8DBCD0CCF881}" dt="2024-07-22T09:04:11.814" v="236" actId="20577"/>
          <ac:spMkLst>
            <pc:docMk/>
            <pc:sldMk cId="0" sldId="314"/>
            <ac:spMk id="1613" creationId="{00000000-0000-0000-0000-000000000000}"/>
          </ac:spMkLst>
        </pc:spChg>
      </pc:sldChg>
      <pc:sldChg chg="modSp">
        <pc:chgData name="Verbrugge Aline" userId="S::aline.verbrugge@vlaanderen.be::38e90b0a-c2da-403c-be89-d467f5b9de66" providerId="AD" clId="Web-{0B452ACA-1B1F-8911-8500-8DBCD0CCF881}" dt="2024-07-22T08:52:40.928" v="212" actId="20577"/>
        <pc:sldMkLst>
          <pc:docMk/>
          <pc:sldMk cId="0" sldId="315"/>
        </pc:sldMkLst>
        <pc:spChg chg="mod">
          <ac:chgData name="Verbrugge Aline" userId="S::aline.verbrugge@vlaanderen.be::38e90b0a-c2da-403c-be89-d467f5b9de66" providerId="AD" clId="Web-{0B452ACA-1B1F-8911-8500-8DBCD0CCF881}" dt="2024-07-22T08:52:10.740" v="194" actId="20577"/>
          <ac:spMkLst>
            <pc:docMk/>
            <pc:sldMk cId="0" sldId="315"/>
            <ac:spMk id="1637" creationId="{00000000-0000-0000-0000-000000000000}"/>
          </ac:spMkLst>
        </pc:spChg>
        <pc:spChg chg="mod">
          <ac:chgData name="Verbrugge Aline" userId="S::aline.verbrugge@vlaanderen.be::38e90b0a-c2da-403c-be89-d467f5b9de66" providerId="AD" clId="Web-{0B452ACA-1B1F-8911-8500-8DBCD0CCF881}" dt="2024-07-22T08:52:22.881" v="205" actId="20577"/>
          <ac:spMkLst>
            <pc:docMk/>
            <pc:sldMk cId="0" sldId="315"/>
            <ac:spMk id="1639" creationId="{00000000-0000-0000-0000-000000000000}"/>
          </ac:spMkLst>
        </pc:spChg>
        <pc:spChg chg="mod">
          <ac:chgData name="Verbrugge Aline" userId="S::aline.verbrugge@vlaanderen.be::38e90b0a-c2da-403c-be89-d467f5b9de66" providerId="AD" clId="Web-{0B452ACA-1B1F-8911-8500-8DBCD0CCF881}" dt="2024-07-22T08:52:40.928" v="212" actId="20577"/>
          <ac:spMkLst>
            <pc:docMk/>
            <pc:sldMk cId="0" sldId="315"/>
            <ac:spMk id="1640" creationId="{00000000-0000-0000-0000-000000000000}"/>
          </ac:spMkLst>
        </pc:spChg>
      </pc:sldChg>
      <pc:sldChg chg="modSp addCm modCm">
        <pc:chgData name="Verbrugge Aline" userId="S::aline.verbrugge@vlaanderen.be::38e90b0a-c2da-403c-be89-d467f5b9de66" providerId="AD" clId="Web-{0B452ACA-1B1F-8911-8500-8DBCD0CCF881}" dt="2024-07-22T08:51:55.098" v="188" actId="20577"/>
        <pc:sldMkLst>
          <pc:docMk/>
          <pc:sldMk cId="0" sldId="317"/>
        </pc:sldMkLst>
        <pc:spChg chg="mod">
          <ac:chgData name="Verbrugge Aline" userId="S::aline.verbrugge@vlaanderen.be::38e90b0a-c2da-403c-be89-d467f5b9de66" providerId="AD" clId="Web-{0B452ACA-1B1F-8911-8500-8DBCD0CCF881}" dt="2024-07-22T08:51:26.551" v="163" actId="20577"/>
          <ac:spMkLst>
            <pc:docMk/>
            <pc:sldMk cId="0" sldId="317"/>
            <ac:spMk id="1686" creationId="{00000000-0000-0000-0000-000000000000}"/>
          </ac:spMkLst>
        </pc:spChg>
        <pc:spChg chg="mod">
          <ac:chgData name="Verbrugge Aline" userId="S::aline.verbrugge@vlaanderen.be::38e90b0a-c2da-403c-be89-d467f5b9de66" providerId="AD" clId="Web-{0B452ACA-1B1F-8911-8500-8DBCD0CCF881}" dt="2024-07-22T08:51:55.098" v="188" actId="20577"/>
          <ac:spMkLst>
            <pc:docMk/>
            <pc:sldMk cId="0" sldId="317"/>
            <ac:spMk id="1689" creationId="{00000000-0000-0000-0000-000000000000}"/>
          </ac:spMkLst>
        </pc:spChg>
        <pc:extLst>
          <p:ext xmlns:p="http://schemas.openxmlformats.org/presentationml/2006/main" uri="{D6D511B9-2390-475A-947B-AFAB55BFBCF1}">
            <pc226:cmChg xmlns:pc226="http://schemas.microsoft.com/office/powerpoint/2022/06/main/command" chg="add mod">
              <pc226:chgData name="Verbrugge Aline" userId="S::aline.verbrugge@vlaanderen.be::38e90b0a-c2da-403c-be89-d467f5b9de66" providerId="AD" clId="Web-{0B452ACA-1B1F-8911-8500-8DBCD0CCF881}" dt="2024-07-22T08:51:55.098" v="188" actId="20577"/>
              <pc2:cmMkLst xmlns:pc2="http://schemas.microsoft.com/office/powerpoint/2019/9/main/command">
                <pc:docMk/>
                <pc:sldMk cId="0" sldId="317"/>
                <pc2:cmMk id="{545C7DE6-CDB7-4966-BAD2-E0F2FEAD3F62}"/>
              </pc2:cmMkLst>
            </pc226:cmChg>
          </p:ext>
        </pc:extLst>
      </pc:sldChg>
      <pc:sldChg chg="del">
        <pc:chgData name="Verbrugge Aline" userId="S::aline.verbrugge@vlaanderen.be::38e90b0a-c2da-403c-be89-d467f5b9de66" providerId="AD" clId="Web-{0B452ACA-1B1F-8911-8500-8DBCD0CCF881}" dt="2024-07-22T08:46:20.603" v="54"/>
        <pc:sldMkLst>
          <pc:docMk/>
          <pc:sldMk cId="907356449" sldId="322"/>
        </pc:sldMkLst>
      </pc:sldChg>
      <pc:sldChg chg="del">
        <pc:chgData name="Verbrugge Aline" userId="S::aline.verbrugge@vlaanderen.be::38e90b0a-c2da-403c-be89-d467f5b9de66" providerId="AD" clId="Web-{0B452ACA-1B1F-8911-8500-8DBCD0CCF881}" dt="2024-07-22T08:46:20.603" v="52"/>
        <pc:sldMkLst>
          <pc:docMk/>
          <pc:sldMk cId="2054755094" sldId="324"/>
        </pc:sldMkLst>
      </pc:sldChg>
      <pc:sldChg chg="del">
        <pc:chgData name="Verbrugge Aline" userId="S::aline.verbrugge@vlaanderen.be::38e90b0a-c2da-403c-be89-d467f5b9de66" providerId="AD" clId="Web-{0B452ACA-1B1F-8911-8500-8DBCD0CCF881}" dt="2024-07-22T08:46:20.603" v="51"/>
        <pc:sldMkLst>
          <pc:docMk/>
          <pc:sldMk cId="1132325016" sldId="325"/>
        </pc:sldMkLst>
      </pc:sldChg>
      <pc:sldChg chg="mod ord modShow">
        <pc:chgData name="Verbrugge Aline" userId="S::aline.verbrugge@vlaanderen.be::38e90b0a-c2da-403c-be89-d467f5b9de66" providerId="AD" clId="Web-{0B452ACA-1B1F-8911-8500-8DBCD0CCF881}" dt="2024-07-22T09:33:06.195" v="574"/>
        <pc:sldMkLst>
          <pc:docMk/>
          <pc:sldMk cId="3095345041" sldId="327"/>
        </pc:sldMkLst>
      </pc:sldChg>
      <pc:sldChg chg="mod ord modShow">
        <pc:chgData name="Verbrugge Aline" userId="S::aline.verbrugge@vlaanderen.be::38e90b0a-c2da-403c-be89-d467f5b9de66" providerId="AD" clId="Web-{0B452ACA-1B1F-8911-8500-8DBCD0CCF881}" dt="2024-07-22T09:33:06.195" v="592"/>
        <pc:sldMkLst>
          <pc:docMk/>
          <pc:sldMk cId="722892673" sldId="329"/>
        </pc:sldMkLst>
      </pc:sldChg>
      <pc:sldChg chg="modSp ord">
        <pc:chgData name="Verbrugge Aline" userId="S::aline.verbrugge@vlaanderen.be::38e90b0a-c2da-403c-be89-d467f5b9de66" providerId="AD" clId="Web-{0B452ACA-1B1F-8911-8500-8DBCD0CCF881}" dt="2024-07-22T08:59:29.520" v="222" actId="20577"/>
        <pc:sldMkLst>
          <pc:docMk/>
          <pc:sldMk cId="635683179" sldId="330"/>
        </pc:sldMkLst>
        <pc:spChg chg="mod">
          <ac:chgData name="Verbrugge Aline" userId="S::aline.verbrugge@vlaanderen.be::38e90b0a-c2da-403c-be89-d467f5b9de66" providerId="AD" clId="Web-{0B452ACA-1B1F-8911-8500-8DBCD0CCF881}" dt="2024-07-22T08:59:29.520" v="222" actId="20577"/>
          <ac:spMkLst>
            <pc:docMk/>
            <pc:sldMk cId="635683179" sldId="330"/>
            <ac:spMk id="2" creationId="{0F92C7A6-7AAD-501A-15B0-8307AE734CDE}"/>
          </ac:spMkLst>
        </pc:spChg>
      </pc:sldChg>
      <pc:sldChg chg="del">
        <pc:chgData name="Verbrugge Aline" userId="S::aline.verbrugge@vlaanderen.be::38e90b0a-c2da-403c-be89-d467f5b9de66" providerId="AD" clId="Web-{0B452ACA-1B1F-8911-8500-8DBCD0CCF881}" dt="2024-07-22T08:49:19.765" v="126"/>
        <pc:sldMkLst>
          <pc:docMk/>
          <pc:sldMk cId="607243180" sldId="2090649745"/>
        </pc:sldMkLst>
      </pc:sldChg>
      <pc:sldChg chg="del">
        <pc:chgData name="Verbrugge Aline" userId="S::aline.verbrugge@vlaanderen.be::38e90b0a-c2da-403c-be89-d467f5b9de66" providerId="AD" clId="Web-{0B452ACA-1B1F-8911-8500-8DBCD0CCF881}" dt="2024-07-22T08:49:19.765" v="125"/>
        <pc:sldMkLst>
          <pc:docMk/>
          <pc:sldMk cId="517991322" sldId="2090649746"/>
        </pc:sldMkLst>
      </pc:sldChg>
      <pc:sldChg chg="del">
        <pc:chgData name="Verbrugge Aline" userId="S::aline.verbrugge@vlaanderen.be::38e90b0a-c2da-403c-be89-d467f5b9de66" providerId="AD" clId="Web-{0B452ACA-1B1F-8911-8500-8DBCD0CCF881}" dt="2024-07-22T08:49:19.750" v="124"/>
        <pc:sldMkLst>
          <pc:docMk/>
          <pc:sldMk cId="678276153" sldId="2090649747"/>
        </pc:sldMkLst>
      </pc:sldChg>
      <pc:sldChg chg="del">
        <pc:chgData name="Verbrugge Aline" userId="S::aline.verbrugge@vlaanderen.be::38e90b0a-c2da-403c-be89-d467f5b9de66" providerId="AD" clId="Web-{0B452ACA-1B1F-8911-8500-8DBCD0CCF881}" dt="2024-07-22T08:49:19.750" v="123"/>
        <pc:sldMkLst>
          <pc:docMk/>
          <pc:sldMk cId="1859297329" sldId="2090649748"/>
        </pc:sldMkLst>
      </pc:sldChg>
      <pc:sldChg chg="del">
        <pc:chgData name="Verbrugge Aline" userId="S::aline.verbrugge@vlaanderen.be::38e90b0a-c2da-403c-be89-d467f5b9de66" providerId="AD" clId="Web-{0B452ACA-1B1F-8911-8500-8DBCD0CCF881}" dt="2024-07-22T08:49:19.750" v="122"/>
        <pc:sldMkLst>
          <pc:docMk/>
          <pc:sldMk cId="3751390055" sldId="2090649750"/>
        </pc:sldMkLst>
      </pc:sldChg>
      <pc:sldChg chg="del">
        <pc:chgData name="Verbrugge Aline" userId="S::aline.verbrugge@vlaanderen.be::38e90b0a-c2da-403c-be89-d467f5b9de66" providerId="AD" clId="Web-{0B452ACA-1B1F-8911-8500-8DBCD0CCF881}" dt="2024-07-22T08:47:02.464" v="62"/>
        <pc:sldMkLst>
          <pc:docMk/>
          <pc:sldMk cId="1534946476" sldId="2090649923"/>
        </pc:sldMkLst>
      </pc:sldChg>
      <pc:sldChg chg="del">
        <pc:chgData name="Verbrugge Aline" userId="S::aline.verbrugge@vlaanderen.be::38e90b0a-c2da-403c-be89-d467f5b9de66" providerId="AD" clId="Web-{0B452ACA-1B1F-8911-8500-8DBCD0CCF881}" dt="2024-07-22T08:47:02.464" v="61"/>
        <pc:sldMkLst>
          <pc:docMk/>
          <pc:sldMk cId="4139831938" sldId="2145705885"/>
        </pc:sldMkLst>
      </pc:sldChg>
      <pc:sldChg chg="del">
        <pc:chgData name="Verbrugge Aline" userId="S::aline.verbrugge@vlaanderen.be::38e90b0a-c2da-403c-be89-d467f5b9de66" providerId="AD" clId="Web-{0B452ACA-1B1F-8911-8500-8DBCD0CCF881}" dt="2024-07-22T08:47:02.448" v="59"/>
        <pc:sldMkLst>
          <pc:docMk/>
          <pc:sldMk cId="2239050106" sldId="2145705886"/>
        </pc:sldMkLst>
      </pc:sldChg>
      <pc:sldChg chg="del">
        <pc:chgData name="Verbrugge Aline" userId="S::aline.verbrugge@vlaanderen.be::38e90b0a-c2da-403c-be89-d467f5b9de66" providerId="AD" clId="Web-{0B452ACA-1B1F-8911-8500-8DBCD0CCF881}" dt="2024-07-22T08:47:02.448" v="58"/>
        <pc:sldMkLst>
          <pc:docMk/>
          <pc:sldMk cId="0" sldId="2145705887"/>
        </pc:sldMkLst>
      </pc:sldChg>
      <pc:sldChg chg="ord">
        <pc:chgData name="Verbrugge Aline" userId="S::aline.verbrugge@vlaanderen.be::38e90b0a-c2da-403c-be89-d467f5b9de66" providerId="AD" clId="Web-{0B452ACA-1B1F-8911-8500-8DBCD0CCF881}" dt="2024-07-22T08:47:56.919" v="79"/>
        <pc:sldMkLst>
          <pc:docMk/>
          <pc:sldMk cId="2465018098" sldId="2145705888"/>
        </pc:sldMkLst>
      </pc:sldChg>
      <pc:sldChg chg="ord">
        <pc:chgData name="Verbrugge Aline" userId="S::aline.verbrugge@vlaanderen.be::38e90b0a-c2da-403c-be89-d467f5b9de66" providerId="AD" clId="Web-{0B452ACA-1B1F-8911-8500-8DBCD0CCF881}" dt="2024-07-22T11:58:13.314" v="787"/>
        <pc:sldMkLst>
          <pc:docMk/>
          <pc:sldMk cId="0" sldId="2145705889"/>
        </pc:sldMkLst>
      </pc:sldChg>
      <pc:sldChg chg="del">
        <pc:chgData name="Verbrugge Aline" userId="S::aline.verbrugge@vlaanderen.be::38e90b0a-c2da-403c-be89-d467f5b9de66" providerId="AD" clId="Web-{0B452ACA-1B1F-8911-8500-8DBCD0CCF881}" dt="2024-07-22T08:47:02.448" v="57"/>
        <pc:sldMkLst>
          <pc:docMk/>
          <pc:sldMk cId="0" sldId="2145705890"/>
        </pc:sldMkLst>
      </pc:sldChg>
      <pc:sldChg chg="del">
        <pc:chgData name="Verbrugge Aline" userId="S::aline.verbrugge@vlaanderen.be::38e90b0a-c2da-403c-be89-d467f5b9de66" providerId="AD" clId="Web-{0B452ACA-1B1F-8911-8500-8DBCD0CCF881}" dt="2024-07-22T08:46:20.603" v="53"/>
        <pc:sldMkLst>
          <pc:docMk/>
          <pc:sldMk cId="372011562" sldId="2145705892"/>
        </pc:sldMkLst>
      </pc:sldChg>
      <pc:sldChg chg="mod ord modShow">
        <pc:chgData name="Verbrugge Aline" userId="S::aline.verbrugge@vlaanderen.be::38e90b0a-c2da-403c-be89-d467f5b9de66" providerId="AD" clId="Web-{0B452ACA-1B1F-8911-8500-8DBCD0CCF881}" dt="2024-07-22T09:33:06.195" v="591"/>
        <pc:sldMkLst>
          <pc:docMk/>
          <pc:sldMk cId="871623660" sldId="2145705893"/>
        </pc:sldMkLst>
      </pc:sldChg>
      <pc:sldChg chg="mod ord modShow">
        <pc:chgData name="Verbrugge Aline" userId="S::aline.verbrugge@vlaanderen.be::38e90b0a-c2da-403c-be89-d467f5b9de66" providerId="AD" clId="Web-{0B452ACA-1B1F-8911-8500-8DBCD0CCF881}" dt="2024-07-22T09:33:06.195" v="590"/>
        <pc:sldMkLst>
          <pc:docMk/>
          <pc:sldMk cId="2077231488" sldId="2145705894"/>
        </pc:sldMkLst>
      </pc:sldChg>
      <pc:sldChg chg="mod ord modShow">
        <pc:chgData name="Verbrugge Aline" userId="S::aline.verbrugge@vlaanderen.be::38e90b0a-c2da-403c-be89-d467f5b9de66" providerId="AD" clId="Web-{0B452ACA-1B1F-8911-8500-8DBCD0CCF881}" dt="2024-07-22T09:33:06.195" v="589"/>
        <pc:sldMkLst>
          <pc:docMk/>
          <pc:sldMk cId="477996574" sldId="2145705895"/>
        </pc:sldMkLst>
      </pc:sldChg>
      <pc:sldChg chg="mod ord modShow">
        <pc:chgData name="Verbrugge Aline" userId="S::aline.verbrugge@vlaanderen.be::38e90b0a-c2da-403c-be89-d467f5b9de66" providerId="AD" clId="Web-{0B452ACA-1B1F-8911-8500-8DBCD0CCF881}" dt="2024-07-22T09:33:06.195" v="588"/>
        <pc:sldMkLst>
          <pc:docMk/>
          <pc:sldMk cId="2093158542" sldId="2145705896"/>
        </pc:sldMkLst>
      </pc:sldChg>
      <pc:sldChg chg="mod ord modShow">
        <pc:chgData name="Verbrugge Aline" userId="S::aline.verbrugge@vlaanderen.be::38e90b0a-c2da-403c-be89-d467f5b9de66" providerId="AD" clId="Web-{0B452ACA-1B1F-8911-8500-8DBCD0CCF881}" dt="2024-07-22T09:33:06.195" v="587"/>
        <pc:sldMkLst>
          <pc:docMk/>
          <pc:sldMk cId="2051225234" sldId="2145705897"/>
        </pc:sldMkLst>
      </pc:sldChg>
      <pc:sldChg chg="mod ord modShow">
        <pc:chgData name="Verbrugge Aline" userId="S::aline.verbrugge@vlaanderen.be::38e90b0a-c2da-403c-be89-d467f5b9de66" providerId="AD" clId="Web-{0B452ACA-1B1F-8911-8500-8DBCD0CCF881}" dt="2024-07-22T09:33:06.195" v="586"/>
        <pc:sldMkLst>
          <pc:docMk/>
          <pc:sldMk cId="1331083345" sldId="2145705898"/>
        </pc:sldMkLst>
      </pc:sldChg>
      <pc:sldChg chg="mod ord modShow">
        <pc:chgData name="Verbrugge Aline" userId="S::aline.verbrugge@vlaanderen.be::38e90b0a-c2da-403c-be89-d467f5b9de66" providerId="AD" clId="Web-{0B452ACA-1B1F-8911-8500-8DBCD0CCF881}" dt="2024-07-22T09:33:06.195" v="585"/>
        <pc:sldMkLst>
          <pc:docMk/>
          <pc:sldMk cId="3340996968" sldId="2145705899"/>
        </pc:sldMkLst>
      </pc:sldChg>
      <pc:sldChg chg="mod ord modShow">
        <pc:chgData name="Verbrugge Aline" userId="S::aline.verbrugge@vlaanderen.be::38e90b0a-c2da-403c-be89-d467f5b9de66" providerId="AD" clId="Web-{0B452ACA-1B1F-8911-8500-8DBCD0CCF881}" dt="2024-07-22T09:33:06.195" v="584"/>
        <pc:sldMkLst>
          <pc:docMk/>
          <pc:sldMk cId="3213814476" sldId="2145705900"/>
        </pc:sldMkLst>
      </pc:sldChg>
      <pc:sldChg chg="mod ord modShow">
        <pc:chgData name="Verbrugge Aline" userId="S::aline.verbrugge@vlaanderen.be::38e90b0a-c2da-403c-be89-d467f5b9de66" providerId="AD" clId="Web-{0B452ACA-1B1F-8911-8500-8DBCD0CCF881}" dt="2024-07-22T09:33:06.195" v="583"/>
        <pc:sldMkLst>
          <pc:docMk/>
          <pc:sldMk cId="2876513752" sldId="2145705901"/>
        </pc:sldMkLst>
      </pc:sldChg>
      <pc:sldChg chg="mod ord modShow">
        <pc:chgData name="Verbrugge Aline" userId="S::aline.verbrugge@vlaanderen.be::38e90b0a-c2da-403c-be89-d467f5b9de66" providerId="AD" clId="Web-{0B452ACA-1B1F-8911-8500-8DBCD0CCF881}" dt="2024-07-22T09:33:06.195" v="582"/>
        <pc:sldMkLst>
          <pc:docMk/>
          <pc:sldMk cId="59381796" sldId="2145705902"/>
        </pc:sldMkLst>
      </pc:sldChg>
      <pc:sldChg chg="mod ord modShow">
        <pc:chgData name="Verbrugge Aline" userId="S::aline.verbrugge@vlaanderen.be::38e90b0a-c2da-403c-be89-d467f5b9de66" providerId="AD" clId="Web-{0B452ACA-1B1F-8911-8500-8DBCD0CCF881}" dt="2024-07-22T09:33:06.195" v="581"/>
        <pc:sldMkLst>
          <pc:docMk/>
          <pc:sldMk cId="2580360771" sldId="2145705903"/>
        </pc:sldMkLst>
      </pc:sldChg>
      <pc:sldChg chg="modSp">
        <pc:chgData name="Verbrugge Aline" userId="S::aline.verbrugge@vlaanderen.be::38e90b0a-c2da-403c-be89-d467f5b9de66" providerId="AD" clId="Web-{0B452ACA-1B1F-8911-8500-8DBCD0CCF881}" dt="2024-07-22T09:37:11.430" v="610" actId="20577"/>
        <pc:sldMkLst>
          <pc:docMk/>
          <pc:sldMk cId="2820493980" sldId="2145705908"/>
        </pc:sldMkLst>
        <pc:spChg chg="mod">
          <ac:chgData name="Verbrugge Aline" userId="S::aline.verbrugge@vlaanderen.be::38e90b0a-c2da-403c-be89-d467f5b9de66" providerId="AD" clId="Web-{0B452ACA-1B1F-8911-8500-8DBCD0CCF881}" dt="2024-07-22T09:37:06.242" v="606" actId="20577"/>
          <ac:spMkLst>
            <pc:docMk/>
            <pc:sldMk cId="2820493980" sldId="2145705908"/>
            <ac:spMk id="10" creationId="{7CDE962D-D43C-D1A2-E6E6-1482F87AE1E3}"/>
          </ac:spMkLst>
        </pc:spChg>
        <pc:spChg chg="mod">
          <ac:chgData name="Verbrugge Aline" userId="S::aline.verbrugge@vlaanderen.be::38e90b0a-c2da-403c-be89-d467f5b9de66" providerId="AD" clId="Web-{0B452ACA-1B1F-8911-8500-8DBCD0CCF881}" dt="2024-07-22T09:37:11.430" v="610" actId="20577"/>
          <ac:spMkLst>
            <pc:docMk/>
            <pc:sldMk cId="2820493980" sldId="2145705908"/>
            <ac:spMk id="15" creationId="{CBC3116B-EC01-0DC6-248C-AE4110ACDEB5}"/>
          </ac:spMkLst>
        </pc:spChg>
        <pc:spChg chg="mod">
          <ac:chgData name="Verbrugge Aline" userId="S::aline.verbrugge@vlaanderen.be::38e90b0a-c2da-403c-be89-d467f5b9de66" providerId="AD" clId="Web-{0B452ACA-1B1F-8911-8500-8DBCD0CCF881}" dt="2024-07-22T09:36:54.241" v="602" actId="20577"/>
          <ac:spMkLst>
            <pc:docMk/>
            <pc:sldMk cId="2820493980" sldId="2145705908"/>
            <ac:spMk id="23" creationId="{52571989-F456-E2C2-5E43-24593A8CC8FC}"/>
          </ac:spMkLst>
        </pc:spChg>
      </pc:sldChg>
      <pc:sldChg chg="mod ord modShow">
        <pc:chgData name="Verbrugge Aline" userId="S::aline.verbrugge@vlaanderen.be::38e90b0a-c2da-403c-be89-d467f5b9de66" providerId="AD" clId="Web-{0B452ACA-1B1F-8911-8500-8DBCD0CCF881}" dt="2024-07-22T09:33:06.195" v="578"/>
        <pc:sldMkLst>
          <pc:docMk/>
          <pc:sldMk cId="2011994910" sldId="2145705909"/>
        </pc:sldMkLst>
      </pc:sldChg>
      <pc:sldChg chg="mod ord modShow">
        <pc:chgData name="Verbrugge Aline" userId="S::aline.verbrugge@vlaanderen.be::38e90b0a-c2da-403c-be89-d467f5b9de66" providerId="AD" clId="Web-{0B452ACA-1B1F-8911-8500-8DBCD0CCF881}" dt="2024-07-22T09:33:06.195" v="579"/>
        <pc:sldMkLst>
          <pc:docMk/>
          <pc:sldMk cId="147455872" sldId="2145705910"/>
        </pc:sldMkLst>
      </pc:sldChg>
      <pc:sldChg chg="mod ord modShow">
        <pc:chgData name="Verbrugge Aline" userId="S::aline.verbrugge@vlaanderen.be::38e90b0a-c2da-403c-be89-d467f5b9de66" providerId="AD" clId="Web-{0B452ACA-1B1F-8911-8500-8DBCD0CCF881}" dt="2024-07-22T09:33:06.195" v="573"/>
        <pc:sldMkLst>
          <pc:docMk/>
          <pc:sldMk cId="1297017935" sldId="2145705911"/>
        </pc:sldMkLst>
      </pc:sldChg>
      <pc:sldChg chg="del">
        <pc:chgData name="Verbrugge Aline" userId="S::aline.verbrugge@vlaanderen.be::38e90b0a-c2da-403c-be89-d467f5b9de66" providerId="AD" clId="Web-{0B452ACA-1B1F-8911-8500-8DBCD0CCF881}" dt="2024-07-22T08:49:11.780" v="121"/>
        <pc:sldMkLst>
          <pc:docMk/>
          <pc:sldMk cId="545123824" sldId="2145705912"/>
        </pc:sldMkLst>
      </pc:sldChg>
      <pc:sldChg chg="mod ord modShow">
        <pc:chgData name="Verbrugge Aline" userId="S::aline.verbrugge@vlaanderen.be::38e90b0a-c2da-403c-be89-d467f5b9de66" providerId="AD" clId="Web-{0B452ACA-1B1F-8911-8500-8DBCD0CCF881}" dt="2024-07-22T09:33:06.195" v="594"/>
        <pc:sldMkLst>
          <pc:docMk/>
          <pc:sldMk cId="840892978" sldId="2145705913"/>
        </pc:sldMkLst>
      </pc:sldChg>
      <pc:sldChg chg="ord">
        <pc:chgData name="Verbrugge Aline" userId="S::aline.verbrugge@vlaanderen.be::38e90b0a-c2da-403c-be89-d467f5b9de66" providerId="AD" clId="Web-{0B452ACA-1B1F-8911-8500-8DBCD0CCF881}" dt="2024-07-22T09:33:06.195" v="577"/>
        <pc:sldMkLst>
          <pc:docMk/>
          <pc:sldMk cId="1168306272" sldId="2145705922"/>
        </pc:sldMkLst>
      </pc:sldChg>
      <pc:sldChg chg="delCm">
        <pc:chgData name="Verbrugge Aline" userId="S::aline.verbrugge@vlaanderen.be::38e90b0a-c2da-403c-be89-d467f5b9de66" providerId="AD" clId="Web-{0B452ACA-1B1F-8911-8500-8DBCD0CCF881}" dt="2024-07-22T08:45:36.586" v="32"/>
        <pc:sldMkLst>
          <pc:docMk/>
          <pc:sldMk cId="3408052042" sldId="2145705934"/>
        </pc:sldMkLst>
      </pc:sldChg>
      <pc:sldChg chg="mod ord modShow">
        <pc:chgData name="Verbrugge Aline" userId="S::aline.verbrugge@vlaanderen.be::38e90b0a-c2da-403c-be89-d467f5b9de66" providerId="AD" clId="Web-{0B452ACA-1B1F-8911-8500-8DBCD0CCF881}" dt="2024-07-22T09:33:06.195" v="580"/>
        <pc:sldMkLst>
          <pc:docMk/>
          <pc:sldMk cId="3348689477" sldId="2145705936"/>
        </pc:sldMkLst>
      </pc:sldChg>
      <pc:sldChg chg="addSp delSp modSp new">
        <pc:chgData name="Verbrugge Aline" userId="S::aline.verbrugge@vlaanderen.be::38e90b0a-c2da-403c-be89-d467f5b9de66" providerId="AD" clId="Web-{0B452ACA-1B1F-8911-8500-8DBCD0CCF881}" dt="2024-07-22T09:32:30.318" v="572"/>
        <pc:sldMkLst>
          <pc:docMk/>
          <pc:sldMk cId="4001848492" sldId="2145705937"/>
        </pc:sldMkLst>
        <pc:spChg chg="mod">
          <ac:chgData name="Verbrugge Aline" userId="S::aline.verbrugge@vlaanderen.be::38e90b0a-c2da-403c-be89-d467f5b9de66" providerId="AD" clId="Web-{0B452ACA-1B1F-8911-8500-8DBCD0CCF881}" dt="2024-07-22T08:59:18.676" v="219"/>
          <ac:spMkLst>
            <pc:docMk/>
            <pc:sldMk cId="4001848492" sldId="2145705937"/>
            <ac:spMk id="2" creationId="{46EEFC47-BD25-BB99-A440-726E38500080}"/>
          </ac:spMkLst>
        </pc:spChg>
        <pc:spChg chg="del">
          <ac:chgData name="Verbrugge Aline" userId="S::aline.verbrugge@vlaanderen.be::38e90b0a-c2da-403c-be89-d467f5b9de66" providerId="AD" clId="Web-{0B452ACA-1B1F-8911-8500-8DBCD0CCF881}" dt="2024-07-22T08:59:34.473" v="223"/>
          <ac:spMkLst>
            <pc:docMk/>
            <pc:sldMk cId="4001848492" sldId="2145705937"/>
            <ac:spMk id="3" creationId="{AA0FD1D2-2155-7604-3DDD-1BE2692E3209}"/>
          </ac:spMkLst>
        </pc:spChg>
        <pc:picChg chg="add del mod">
          <ac:chgData name="Verbrugge Aline" userId="S::aline.verbrugge@vlaanderen.be::38e90b0a-c2da-403c-be89-d467f5b9de66" providerId="AD" clId="Web-{0B452ACA-1B1F-8911-8500-8DBCD0CCF881}" dt="2024-07-22T09:02:25.322" v="231"/>
          <ac:picMkLst>
            <pc:docMk/>
            <pc:sldMk cId="4001848492" sldId="2145705937"/>
            <ac:picMk id="3" creationId="{2842CDA3-0250-7AC7-B30C-73A746898ECF}"/>
          </ac:picMkLst>
        </pc:picChg>
        <pc:picChg chg="add del mod">
          <ac:chgData name="Verbrugge Aline" userId="S::aline.verbrugge@vlaanderen.be::38e90b0a-c2da-403c-be89-d467f5b9de66" providerId="AD" clId="Web-{0B452ACA-1B1F-8911-8500-8DBCD0CCF881}" dt="2024-07-22T09:00:12.834" v="226"/>
          <ac:picMkLst>
            <pc:docMk/>
            <pc:sldMk cId="4001848492" sldId="2145705937"/>
            <ac:picMk id="4" creationId="{4CD8F6AB-3E81-A317-4A36-124D4A9AF52B}"/>
          </ac:picMkLst>
        </pc:picChg>
        <pc:picChg chg="add del mod">
          <ac:chgData name="Verbrugge Aline" userId="S::aline.verbrugge@vlaanderen.be::38e90b0a-c2da-403c-be89-d467f5b9de66" providerId="AD" clId="Web-{0B452ACA-1B1F-8911-8500-8DBCD0CCF881}" dt="2024-07-22T09:28:40.334" v="477"/>
          <ac:picMkLst>
            <pc:docMk/>
            <pc:sldMk cId="4001848492" sldId="2145705937"/>
            <ac:picMk id="4" creationId="{ACAB748F-05D2-C2B3-0F1C-3C346B53B709}"/>
          </ac:picMkLst>
        </pc:picChg>
        <pc:picChg chg="add del mod">
          <ac:chgData name="Verbrugge Aline" userId="S::aline.verbrugge@vlaanderen.be::38e90b0a-c2da-403c-be89-d467f5b9de66" providerId="AD" clId="Web-{0B452ACA-1B1F-8911-8500-8DBCD0CCF881}" dt="2024-07-22T09:00:58.816" v="229"/>
          <ac:picMkLst>
            <pc:docMk/>
            <pc:sldMk cId="4001848492" sldId="2145705937"/>
            <ac:picMk id="5" creationId="{196544D9-4189-8FA2-5B5F-296C84850415}"/>
          </ac:picMkLst>
        </pc:picChg>
        <pc:picChg chg="add del mod">
          <ac:chgData name="Verbrugge Aline" userId="S::aline.verbrugge@vlaanderen.be::38e90b0a-c2da-403c-be89-d467f5b9de66" providerId="AD" clId="Web-{0B452ACA-1B1F-8911-8500-8DBCD0CCF881}" dt="2024-07-22T09:29:36.994" v="509"/>
          <ac:picMkLst>
            <pc:docMk/>
            <pc:sldMk cId="4001848492" sldId="2145705937"/>
            <ac:picMk id="6" creationId="{9B119869-01BB-33C7-E4CF-3104F45F1B48}"/>
          </ac:picMkLst>
        </pc:picChg>
        <pc:picChg chg="add mod modCrop">
          <ac:chgData name="Verbrugge Aline" userId="S::aline.verbrugge@vlaanderen.be::38e90b0a-c2da-403c-be89-d467f5b9de66" providerId="AD" clId="Web-{0B452ACA-1B1F-8911-8500-8DBCD0CCF881}" dt="2024-07-22T09:31:46.143" v="560" actId="1076"/>
          <ac:picMkLst>
            <pc:docMk/>
            <pc:sldMk cId="4001848492" sldId="2145705937"/>
            <ac:picMk id="7" creationId="{3F36A3A7-D7BC-31D2-6C83-868770CC22D7}"/>
          </ac:picMkLst>
        </pc:picChg>
        <pc:picChg chg="add mod ord modCrop">
          <ac:chgData name="Verbrugge Aline" userId="S::aline.verbrugge@vlaanderen.be::38e90b0a-c2da-403c-be89-d467f5b9de66" providerId="AD" clId="Web-{0B452ACA-1B1F-8911-8500-8DBCD0CCF881}" dt="2024-07-22T09:32:16.535" v="567" actId="1076"/>
          <ac:picMkLst>
            <pc:docMk/>
            <pc:sldMk cId="4001848492" sldId="2145705937"/>
            <ac:picMk id="8" creationId="{9D8DB619-0AC0-BD83-30B8-E5F5723A1B14}"/>
          </ac:picMkLst>
        </pc:picChg>
        <pc:picChg chg="add mod">
          <ac:chgData name="Verbrugge Aline" userId="S::aline.verbrugge@vlaanderen.be::38e90b0a-c2da-403c-be89-d467f5b9de66" providerId="AD" clId="Web-{0B452ACA-1B1F-8911-8500-8DBCD0CCF881}" dt="2024-07-22T09:30:15.731" v="525" actId="1076"/>
          <ac:picMkLst>
            <pc:docMk/>
            <pc:sldMk cId="4001848492" sldId="2145705937"/>
            <ac:picMk id="9" creationId="{D108017A-5574-7FE3-A890-6C54174CF4B4}"/>
          </ac:picMkLst>
        </pc:picChg>
        <pc:picChg chg="add del mod">
          <ac:chgData name="Verbrugge Aline" userId="S::aline.verbrugge@vlaanderen.be::38e90b0a-c2da-403c-be89-d467f5b9de66" providerId="AD" clId="Web-{0B452ACA-1B1F-8911-8500-8DBCD0CCF881}" dt="2024-07-22T09:29:13.088" v="498"/>
          <ac:picMkLst>
            <pc:docMk/>
            <pc:sldMk cId="4001848492" sldId="2145705937"/>
            <ac:picMk id="10" creationId="{B7166FB5-6829-C6F0-9434-6F33BDD0BE4A}"/>
          </ac:picMkLst>
        </pc:picChg>
        <pc:picChg chg="add mod modCrop">
          <ac:chgData name="Verbrugge Aline" userId="S::aline.verbrugge@vlaanderen.be::38e90b0a-c2da-403c-be89-d467f5b9de66" providerId="AD" clId="Web-{0B452ACA-1B1F-8911-8500-8DBCD0CCF881}" dt="2024-07-22T09:32:24.036" v="570" actId="1076"/>
          <ac:picMkLst>
            <pc:docMk/>
            <pc:sldMk cId="4001848492" sldId="2145705937"/>
            <ac:picMk id="11" creationId="{377BD09D-3E38-597E-DD12-02905AC12384}"/>
          </ac:picMkLst>
        </pc:picChg>
        <pc:picChg chg="add del mod">
          <ac:chgData name="Verbrugge Aline" userId="S::aline.verbrugge@vlaanderen.be::38e90b0a-c2da-403c-be89-d467f5b9de66" providerId="AD" clId="Web-{0B452ACA-1B1F-8911-8500-8DBCD0CCF881}" dt="2024-07-22T09:29:09.117" v="495"/>
          <ac:picMkLst>
            <pc:docMk/>
            <pc:sldMk cId="4001848492" sldId="2145705937"/>
            <ac:picMk id="12" creationId="{9E307D9E-95D9-10C0-BD25-99CBCA13918F}"/>
          </ac:picMkLst>
        </pc:picChg>
        <pc:picChg chg="add del mod">
          <ac:chgData name="Verbrugge Aline" userId="S::aline.verbrugge@vlaanderen.be::38e90b0a-c2da-403c-be89-d467f5b9de66" providerId="AD" clId="Web-{0B452ACA-1B1F-8911-8500-8DBCD0CCF881}" dt="2024-07-22T09:29:09.086" v="494"/>
          <ac:picMkLst>
            <pc:docMk/>
            <pc:sldMk cId="4001848492" sldId="2145705937"/>
            <ac:picMk id="13" creationId="{B714EFD0-016E-0B15-A851-F2A91BADC4C7}"/>
          </ac:picMkLst>
        </pc:picChg>
        <pc:picChg chg="add mod ord modCrop">
          <ac:chgData name="Verbrugge Aline" userId="S::aline.verbrugge@vlaanderen.be::38e90b0a-c2da-403c-be89-d467f5b9de66" providerId="AD" clId="Web-{0B452ACA-1B1F-8911-8500-8DBCD0CCF881}" dt="2024-07-22T09:32:02.894" v="565" actId="1076"/>
          <ac:picMkLst>
            <pc:docMk/>
            <pc:sldMk cId="4001848492" sldId="2145705937"/>
            <ac:picMk id="14" creationId="{5960F4B5-D7B2-54B8-0004-ED8BD382826F}"/>
          </ac:picMkLst>
        </pc:picChg>
        <pc:picChg chg="add mod ord modCrop">
          <ac:chgData name="Verbrugge Aline" userId="S::aline.verbrugge@vlaanderen.be::38e90b0a-c2da-403c-be89-d467f5b9de66" providerId="AD" clId="Web-{0B452ACA-1B1F-8911-8500-8DBCD0CCF881}" dt="2024-07-22T09:31:16.578" v="549" actId="1076"/>
          <ac:picMkLst>
            <pc:docMk/>
            <pc:sldMk cId="4001848492" sldId="2145705937"/>
            <ac:picMk id="15" creationId="{46EF293F-8BCC-3180-FD71-0B0088D1288E}"/>
          </ac:picMkLst>
        </pc:picChg>
        <pc:picChg chg="add del mod">
          <ac:chgData name="Verbrugge Aline" userId="S::aline.verbrugge@vlaanderen.be::38e90b0a-c2da-403c-be89-d467f5b9de66" providerId="AD" clId="Web-{0B452ACA-1B1F-8911-8500-8DBCD0CCF881}" dt="2024-07-22T09:32:30.318" v="572"/>
          <ac:picMkLst>
            <pc:docMk/>
            <pc:sldMk cId="4001848492" sldId="2145705937"/>
            <ac:picMk id="16" creationId="{B0BC6DFA-0A66-624D-F4BE-4E44D98455DA}"/>
          </ac:picMkLst>
        </pc:picChg>
        <pc:picChg chg="add mod modCrop">
          <ac:chgData name="Verbrugge Aline" userId="S::aline.verbrugge@vlaanderen.be::38e90b0a-c2da-403c-be89-d467f5b9de66" providerId="AD" clId="Web-{0B452ACA-1B1F-8911-8500-8DBCD0CCF881}" dt="2024-07-22T09:31:14.078" v="547" actId="1076"/>
          <ac:picMkLst>
            <pc:docMk/>
            <pc:sldMk cId="4001848492" sldId="2145705937"/>
            <ac:picMk id="17" creationId="{90582915-5770-44D4-AF71-E3B6230EAB59}"/>
          </ac:picMkLst>
        </pc:picChg>
      </pc:sldChg>
      <pc:sldChg chg="add replId">
        <pc:chgData name="Verbrugge Aline" userId="S::aline.verbrugge@vlaanderen.be::38e90b0a-c2da-403c-be89-d467f5b9de66" providerId="AD" clId="Web-{0B452ACA-1B1F-8911-8500-8DBCD0CCF881}" dt="2024-07-22T09:04:07.283" v="232"/>
        <pc:sldMkLst>
          <pc:docMk/>
          <pc:sldMk cId="594825990" sldId="2145705938"/>
        </pc:sldMkLst>
      </pc:sldChg>
      <pc:sldChg chg="addSp delSp modSp new ord">
        <pc:chgData name="Verbrugge Aline" userId="S::aline.verbrugge@vlaanderen.be::38e90b0a-c2da-403c-be89-d467f5b9de66" providerId="AD" clId="Web-{0B452ACA-1B1F-8911-8500-8DBCD0CCF881}" dt="2024-07-22T09:27:45.439" v="475" actId="1076"/>
        <pc:sldMkLst>
          <pc:docMk/>
          <pc:sldMk cId="824141977" sldId="2145705939"/>
        </pc:sldMkLst>
        <pc:spChg chg="mod">
          <ac:chgData name="Verbrugge Aline" userId="S::aline.verbrugge@vlaanderen.be::38e90b0a-c2da-403c-be89-d467f5b9de66" providerId="AD" clId="Web-{0B452ACA-1B1F-8911-8500-8DBCD0CCF881}" dt="2024-07-22T09:24:35.067" v="434" actId="20577"/>
          <ac:spMkLst>
            <pc:docMk/>
            <pc:sldMk cId="824141977" sldId="2145705939"/>
            <ac:spMk id="2" creationId="{82F03E38-3508-E146-956A-12A37ED2106F}"/>
          </ac:spMkLst>
        </pc:spChg>
        <pc:spChg chg="del mod">
          <ac:chgData name="Verbrugge Aline" userId="S::aline.verbrugge@vlaanderen.be::38e90b0a-c2da-403c-be89-d467f5b9de66" providerId="AD" clId="Web-{0B452ACA-1B1F-8911-8500-8DBCD0CCF881}" dt="2024-07-22T09:04:39.378" v="248"/>
          <ac:spMkLst>
            <pc:docMk/>
            <pc:sldMk cId="824141977" sldId="2145705939"/>
            <ac:spMk id="3" creationId="{2360B7B5-F9C2-04C1-1F56-4F580A35D1A7}"/>
          </ac:spMkLst>
        </pc:spChg>
        <pc:spChg chg="add del mod">
          <ac:chgData name="Verbrugge Aline" userId="S::aline.verbrugge@vlaanderen.be::38e90b0a-c2da-403c-be89-d467f5b9de66" providerId="AD" clId="Web-{0B452ACA-1B1F-8911-8500-8DBCD0CCF881}" dt="2024-07-22T09:22:42.513" v="403"/>
          <ac:spMkLst>
            <pc:docMk/>
            <pc:sldMk cId="824141977" sldId="2145705939"/>
            <ac:spMk id="6" creationId="{1157E303-F8AB-CFA3-40A3-E82638BE7558}"/>
          </ac:spMkLst>
        </pc:spChg>
        <pc:spChg chg="add del">
          <ac:chgData name="Verbrugge Aline" userId="S::aline.verbrugge@vlaanderen.be::38e90b0a-c2da-403c-be89-d467f5b9de66" providerId="AD" clId="Web-{0B452ACA-1B1F-8911-8500-8DBCD0CCF881}" dt="2024-07-22T09:04:48.066" v="250"/>
          <ac:spMkLst>
            <pc:docMk/>
            <pc:sldMk cId="824141977" sldId="2145705939"/>
            <ac:spMk id="7" creationId="{111763E2-F337-33D1-8E35-71887066127B}"/>
          </ac:spMkLst>
        </pc:spChg>
        <pc:spChg chg="add mod">
          <ac:chgData name="Verbrugge Aline" userId="S::aline.verbrugge@vlaanderen.be::38e90b0a-c2da-403c-be89-d467f5b9de66" providerId="AD" clId="Web-{0B452ACA-1B1F-8911-8500-8DBCD0CCF881}" dt="2024-07-22T09:24:31.489" v="428" actId="1076"/>
          <ac:spMkLst>
            <pc:docMk/>
            <pc:sldMk cId="824141977" sldId="2145705939"/>
            <ac:spMk id="9" creationId="{C18E3B81-D704-9B88-5587-D91BCD7A9546}"/>
          </ac:spMkLst>
        </pc:spChg>
        <pc:spChg chg="add mod">
          <ac:chgData name="Verbrugge Aline" userId="S::aline.verbrugge@vlaanderen.be::38e90b0a-c2da-403c-be89-d467f5b9de66" providerId="AD" clId="Web-{0B452ACA-1B1F-8911-8500-8DBCD0CCF881}" dt="2024-07-22T09:27:27.110" v="470" actId="1076"/>
          <ac:spMkLst>
            <pc:docMk/>
            <pc:sldMk cId="824141977" sldId="2145705939"/>
            <ac:spMk id="10" creationId="{106D4764-24C6-6204-E1DC-C45FF8578286}"/>
          </ac:spMkLst>
        </pc:spChg>
        <pc:spChg chg="add mod">
          <ac:chgData name="Verbrugge Aline" userId="S::aline.verbrugge@vlaanderen.be::38e90b0a-c2da-403c-be89-d467f5b9de66" providerId="AD" clId="Web-{0B452ACA-1B1F-8911-8500-8DBCD0CCF881}" dt="2024-07-22T09:24:51.303" v="438" actId="1076"/>
          <ac:spMkLst>
            <pc:docMk/>
            <pc:sldMk cId="824141977" sldId="2145705939"/>
            <ac:spMk id="11" creationId="{0981350E-A6B6-1C93-FA2B-8E87C8EC786C}"/>
          </ac:spMkLst>
        </pc:spChg>
        <pc:spChg chg="add mod">
          <ac:chgData name="Verbrugge Aline" userId="S::aline.verbrugge@vlaanderen.be::38e90b0a-c2da-403c-be89-d467f5b9de66" providerId="AD" clId="Web-{0B452ACA-1B1F-8911-8500-8DBCD0CCF881}" dt="2024-07-22T09:27:45.439" v="475" actId="1076"/>
          <ac:spMkLst>
            <pc:docMk/>
            <pc:sldMk cId="824141977" sldId="2145705939"/>
            <ac:spMk id="13" creationId="{209F46F0-AFAF-F6C2-B20A-460582DAE7BB}"/>
          </ac:spMkLst>
        </pc:spChg>
        <pc:spChg chg="add mod">
          <ac:chgData name="Verbrugge Aline" userId="S::aline.verbrugge@vlaanderen.be::38e90b0a-c2da-403c-be89-d467f5b9de66" providerId="AD" clId="Web-{0B452ACA-1B1F-8911-8500-8DBCD0CCF881}" dt="2024-07-22T09:26:46.107" v="462" actId="1076"/>
          <ac:spMkLst>
            <pc:docMk/>
            <pc:sldMk cId="824141977" sldId="2145705939"/>
            <ac:spMk id="16" creationId="{28F73FC2-D244-F750-3872-3F120690D260}"/>
          </ac:spMkLst>
        </pc:spChg>
        <pc:picChg chg="add mod">
          <ac:chgData name="Verbrugge Aline" userId="S::aline.verbrugge@vlaanderen.be::38e90b0a-c2da-403c-be89-d467f5b9de66" providerId="AD" clId="Web-{0B452ACA-1B1F-8911-8500-8DBCD0CCF881}" dt="2024-07-22T09:24:28.661" v="427" actId="1076"/>
          <ac:picMkLst>
            <pc:docMk/>
            <pc:sldMk cId="824141977" sldId="2145705939"/>
            <ac:picMk id="4" creationId="{E64AE97E-3068-3178-A5D8-5A4FDD5E6B85}"/>
          </ac:picMkLst>
        </pc:picChg>
        <pc:picChg chg="add mod">
          <ac:chgData name="Verbrugge Aline" userId="S::aline.verbrugge@vlaanderen.be::38e90b0a-c2da-403c-be89-d467f5b9de66" providerId="AD" clId="Web-{0B452ACA-1B1F-8911-8500-8DBCD0CCF881}" dt="2024-07-22T09:27:27.094" v="469" actId="1076"/>
          <ac:picMkLst>
            <pc:docMk/>
            <pc:sldMk cId="824141977" sldId="2145705939"/>
            <ac:picMk id="8" creationId="{27966876-CF67-FF1C-66BE-4C60C22A2627}"/>
          </ac:picMkLst>
        </pc:picChg>
        <pc:picChg chg="add mod">
          <ac:chgData name="Verbrugge Aline" userId="S::aline.verbrugge@vlaanderen.be::38e90b0a-c2da-403c-be89-d467f5b9de66" providerId="AD" clId="Web-{0B452ACA-1B1F-8911-8500-8DBCD0CCF881}" dt="2024-07-22T09:27:39.986" v="474" actId="1076"/>
          <ac:picMkLst>
            <pc:docMk/>
            <pc:sldMk cId="824141977" sldId="2145705939"/>
            <ac:picMk id="12" creationId="{13668327-AF8B-278D-FE8D-D18B4394EA1C}"/>
          </ac:picMkLst>
        </pc:picChg>
        <pc:picChg chg="add mod">
          <ac:chgData name="Verbrugge Aline" userId="S::aline.verbrugge@vlaanderen.be::38e90b0a-c2da-403c-be89-d467f5b9de66" providerId="AD" clId="Web-{0B452ACA-1B1F-8911-8500-8DBCD0CCF881}" dt="2024-07-22T09:25:22.899" v="444" actId="1076"/>
          <ac:picMkLst>
            <pc:docMk/>
            <pc:sldMk cId="824141977" sldId="2145705939"/>
            <ac:picMk id="14" creationId="{1B1AAF19-0A2D-FB32-4C88-794E2F9FCBAC}"/>
          </ac:picMkLst>
        </pc:picChg>
        <pc:picChg chg="add mod">
          <ac:chgData name="Verbrugge Aline" userId="S::aline.verbrugge@vlaanderen.be::38e90b0a-c2da-403c-be89-d467f5b9de66" providerId="AD" clId="Web-{0B452ACA-1B1F-8911-8500-8DBCD0CCF881}" dt="2024-07-22T09:26:18.230" v="452" actId="1076"/>
          <ac:picMkLst>
            <pc:docMk/>
            <pc:sldMk cId="824141977" sldId="2145705939"/>
            <ac:picMk id="15" creationId="{B537A915-53CA-DB46-BEB0-7554E45D522E}"/>
          </ac:picMkLst>
        </pc:picChg>
        <pc:picChg chg="add mod">
          <ac:chgData name="Verbrugge Aline" userId="S::aline.verbrugge@vlaanderen.be::38e90b0a-c2da-403c-be89-d467f5b9de66" providerId="AD" clId="Web-{0B452ACA-1B1F-8911-8500-8DBCD0CCF881}" dt="2024-07-22T09:27:06.062" v="466" actId="1076"/>
          <ac:picMkLst>
            <pc:docMk/>
            <pc:sldMk cId="824141977" sldId="2145705939"/>
            <ac:picMk id="17" creationId="{28CAE8D7-0BE1-AFFF-A1D1-97EC6B8871D4}"/>
          </ac:picMkLst>
        </pc:picChg>
      </pc:sldChg>
      <pc:sldChg chg="addSp delSp modSp add replId">
        <pc:chgData name="Verbrugge Aline" userId="S::aline.verbrugge@vlaanderen.be::38e90b0a-c2da-403c-be89-d467f5b9de66" providerId="AD" clId="Web-{0B452ACA-1B1F-8911-8500-8DBCD0CCF881}" dt="2024-07-22T09:33:32.212" v="595"/>
        <pc:sldMkLst>
          <pc:docMk/>
          <pc:sldMk cId="2825685320" sldId="2145705940"/>
        </pc:sldMkLst>
        <pc:spChg chg="mod">
          <ac:chgData name="Verbrugge Aline" userId="S::aline.verbrugge@vlaanderen.be::38e90b0a-c2da-403c-be89-d467f5b9de66" providerId="AD" clId="Web-{0B452ACA-1B1F-8911-8500-8DBCD0CCF881}" dt="2024-07-22T09:13:03.068" v="339" actId="14100"/>
          <ac:spMkLst>
            <pc:docMk/>
            <pc:sldMk cId="2825685320" sldId="2145705940"/>
            <ac:spMk id="2" creationId="{82F03E38-3508-E146-956A-12A37ED2106F}"/>
          </ac:spMkLst>
        </pc:spChg>
        <pc:spChg chg="mod">
          <ac:chgData name="Verbrugge Aline" userId="S::aline.verbrugge@vlaanderen.be::38e90b0a-c2da-403c-be89-d467f5b9de66" providerId="AD" clId="Web-{0B452ACA-1B1F-8911-8500-8DBCD0CCF881}" dt="2024-07-22T09:18:20.042" v="390" actId="20577"/>
          <ac:spMkLst>
            <pc:docMk/>
            <pc:sldMk cId="2825685320" sldId="2145705940"/>
            <ac:spMk id="6" creationId="{1157E303-F8AB-CFA3-40A3-E82638BE7558}"/>
          </ac:spMkLst>
        </pc:spChg>
        <pc:picChg chg="add del mod">
          <ac:chgData name="Verbrugge Aline" userId="S::aline.verbrugge@vlaanderen.be::38e90b0a-c2da-403c-be89-d467f5b9de66" providerId="AD" clId="Web-{0B452ACA-1B1F-8911-8500-8DBCD0CCF881}" dt="2024-07-22T09:33:32.212" v="595"/>
          <ac:picMkLst>
            <pc:docMk/>
            <pc:sldMk cId="2825685320" sldId="2145705940"/>
            <ac:picMk id="3" creationId="{8B6A75B9-F525-994C-6D67-E9C31847D32B}"/>
          </ac:picMkLst>
        </pc:picChg>
        <pc:picChg chg="del">
          <ac:chgData name="Verbrugge Aline" userId="S::aline.verbrugge@vlaanderen.be::38e90b0a-c2da-403c-be89-d467f5b9de66" providerId="AD" clId="Web-{0B452ACA-1B1F-8911-8500-8DBCD0CCF881}" dt="2024-07-22T09:11:30.609" v="270"/>
          <ac:picMkLst>
            <pc:docMk/>
            <pc:sldMk cId="2825685320" sldId="2145705940"/>
            <ac:picMk id="4" creationId="{E64AE97E-3068-3178-A5D8-5A4FDD5E6B85}"/>
          </ac:picMkLst>
        </pc:picChg>
      </pc:sldChg>
      <pc:sldChg chg="addSp delSp modSp add replId">
        <pc:chgData name="Verbrugge Aline" userId="S::aline.verbrugge@vlaanderen.be::38e90b0a-c2da-403c-be89-d467f5b9de66" providerId="AD" clId="Web-{0B452ACA-1B1F-8911-8500-8DBCD0CCF881}" dt="2024-07-22T09:22:01.370" v="401"/>
        <pc:sldMkLst>
          <pc:docMk/>
          <pc:sldMk cId="764086559" sldId="2145705941"/>
        </pc:sldMkLst>
        <pc:spChg chg="mod">
          <ac:chgData name="Verbrugge Aline" userId="S::aline.verbrugge@vlaanderen.be::38e90b0a-c2da-403c-be89-d467f5b9de66" providerId="AD" clId="Web-{0B452ACA-1B1F-8911-8500-8DBCD0CCF881}" dt="2024-07-22T09:13:43.118" v="352" actId="20577"/>
          <ac:spMkLst>
            <pc:docMk/>
            <pc:sldMk cId="764086559" sldId="2145705941"/>
            <ac:spMk id="2" creationId="{82F03E38-3508-E146-956A-12A37ED2106F}"/>
          </ac:spMkLst>
        </pc:spChg>
        <pc:spChg chg="mod">
          <ac:chgData name="Verbrugge Aline" userId="S::aline.verbrugge@vlaanderen.be::38e90b0a-c2da-403c-be89-d467f5b9de66" providerId="AD" clId="Web-{0B452ACA-1B1F-8911-8500-8DBCD0CCF881}" dt="2024-07-22T09:18:57.342" v="394" actId="20577"/>
          <ac:spMkLst>
            <pc:docMk/>
            <pc:sldMk cId="764086559" sldId="2145705941"/>
            <ac:spMk id="6" creationId="{1157E303-F8AB-CFA3-40A3-E82638BE7558}"/>
          </ac:spMkLst>
        </pc:spChg>
        <pc:picChg chg="add del mod">
          <ac:chgData name="Verbrugge Aline" userId="S::aline.verbrugge@vlaanderen.be::38e90b0a-c2da-403c-be89-d467f5b9de66" providerId="AD" clId="Web-{0B452ACA-1B1F-8911-8500-8DBCD0CCF881}" dt="2024-07-22T09:22:01.370" v="401"/>
          <ac:picMkLst>
            <pc:docMk/>
            <pc:sldMk cId="764086559" sldId="2145705941"/>
            <ac:picMk id="3" creationId="{C4428177-1BAA-8627-D617-07443E0558C6}"/>
          </ac:picMkLst>
        </pc:picChg>
      </pc:sldChg>
      <pc:sldChg chg="modSp add replId">
        <pc:chgData name="Verbrugge Aline" userId="S::aline.verbrugge@vlaanderen.be::38e90b0a-c2da-403c-be89-d467f5b9de66" providerId="AD" clId="Web-{0B452ACA-1B1F-8911-8500-8DBCD0CCF881}" dt="2024-07-22T09:19:16.249" v="396" actId="20577"/>
        <pc:sldMkLst>
          <pc:docMk/>
          <pc:sldMk cId="4063801426" sldId="2145705942"/>
        </pc:sldMkLst>
        <pc:spChg chg="mod">
          <ac:chgData name="Verbrugge Aline" userId="S::aline.verbrugge@vlaanderen.be::38e90b0a-c2da-403c-be89-d467f5b9de66" providerId="AD" clId="Web-{0B452ACA-1B1F-8911-8500-8DBCD0CCF881}" dt="2024-07-22T09:14:19.855" v="381" actId="20577"/>
          <ac:spMkLst>
            <pc:docMk/>
            <pc:sldMk cId="4063801426" sldId="2145705942"/>
            <ac:spMk id="2" creationId="{82F03E38-3508-E146-956A-12A37ED2106F}"/>
          </ac:spMkLst>
        </pc:spChg>
        <pc:spChg chg="mod">
          <ac:chgData name="Verbrugge Aline" userId="S::aline.verbrugge@vlaanderen.be::38e90b0a-c2da-403c-be89-d467f5b9de66" providerId="AD" clId="Web-{0B452ACA-1B1F-8911-8500-8DBCD0CCF881}" dt="2024-07-22T09:19:16.249" v="396" actId="20577"/>
          <ac:spMkLst>
            <pc:docMk/>
            <pc:sldMk cId="4063801426" sldId="2145705942"/>
            <ac:spMk id="6" creationId="{1157E303-F8AB-CFA3-40A3-E82638BE7558}"/>
          </ac:spMkLst>
        </pc:spChg>
      </pc:sldChg>
      <pc:sldChg chg="modSp new">
        <pc:chgData name="Verbrugge Aline" userId="S::aline.verbrugge@vlaanderen.be::38e90b0a-c2da-403c-be89-d467f5b9de66" providerId="AD" clId="Web-{0B452ACA-1B1F-8911-8500-8DBCD0CCF881}" dt="2024-07-22T09:36:09.363" v="600" actId="20577"/>
        <pc:sldMkLst>
          <pc:docMk/>
          <pc:sldMk cId="494245735" sldId="2145705943"/>
        </pc:sldMkLst>
        <pc:spChg chg="mod">
          <ac:chgData name="Verbrugge Aline" userId="S::aline.verbrugge@vlaanderen.be::38e90b0a-c2da-403c-be89-d467f5b9de66" providerId="AD" clId="Web-{0B452ACA-1B1F-8911-8500-8DBCD0CCF881}" dt="2024-07-22T09:36:09.363" v="600" actId="20577"/>
          <ac:spMkLst>
            <pc:docMk/>
            <pc:sldMk cId="494245735" sldId="2145705943"/>
            <ac:spMk id="2" creationId="{28EC530A-C744-3617-F698-B5ED3483A462}"/>
          </ac:spMkLst>
        </pc:spChg>
      </pc:sldChg>
      <pc:sldChg chg="add ord">
        <pc:chgData name="Verbrugge Aline" userId="S::aline.verbrugge@vlaanderen.be::38e90b0a-c2da-403c-be89-d467f5b9de66" providerId="AD" clId="Web-{0B452ACA-1B1F-8911-8500-8DBCD0CCF881}" dt="2024-07-22T11:58:13.314" v="786"/>
        <pc:sldMkLst>
          <pc:docMk/>
          <pc:sldMk cId="2441881174" sldId="2145705944"/>
        </pc:sldMkLst>
      </pc:sldChg>
    </pc:docChg>
  </pc:docChgLst>
  <pc:docChgLst>
    <pc:chgData name="Heyvaert Pieter" userId="S::pieter.heyvaert@vlaanderen.be::544213a0-205d-4588-981f-53bf17158247" providerId="AD" clId="Web-{3FED49F6-E399-C509-32C7-1585F9A098D9}"/>
    <pc:docChg chg="mod modSld">
      <pc:chgData name="Heyvaert Pieter" userId="S::pieter.heyvaert@vlaanderen.be::544213a0-205d-4588-981f-53bf17158247" providerId="AD" clId="Web-{3FED49F6-E399-C509-32C7-1585F9A098D9}" dt="2024-09-27T12:58:01.998" v="181" actId="20577"/>
      <pc:docMkLst>
        <pc:docMk/>
      </pc:docMkLst>
      <pc:sldChg chg="modSp">
        <pc:chgData name="Heyvaert Pieter" userId="S::pieter.heyvaert@vlaanderen.be::544213a0-205d-4588-981f-53bf17158247" providerId="AD" clId="Web-{3FED49F6-E399-C509-32C7-1585F9A098D9}" dt="2024-09-27T12:55:43.133" v="167" actId="20577"/>
        <pc:sldMkLst>
          <pc:docMk/>
          <pc:sldMk cId="2362353522" sldId="2145705998"/>
        </pc:sldMkLst>
        <pc:spChg chg="mod">
          <ac:chgData name="Heyvaert Pieter" userId="S::pieter.heyvaert@vlaanderen.be::544213a0-205d-4588-981f-53bf17158247" providerId="AD" clId="Web-{3FED49F6-E399-C509-32C7-1585F9A098D9}" dt="2024-09-27T12:55:43.133" v="167" actId="20577"/>
          <ac:spMkLst>
            <pc:docMk/>
            <pc:sldMk cId="2362353522" sldId="2145705998"/>
            <ac:spMk id="3" creationId="{AC14807B-657D-26DC-59C6-099437695F7B}"/>
          </ac:spMkLst>
        </pc:spChg>
      </pc:sldChg>
      <pc:sldChg chg="modSp">
        <pc:chgData name="Heyvaert Pieter" userId="S::pieter.heyvaert@vlaanderen.be::544213a0-205d-4588-981f-53bf17158247" providerId="AD" clId="Web-{3FED49F6-E399-C509-32C7-1585F9A098D9}" dt="2024-09-27T12:54:52.022" v="109" actId="20577"/>
        <pc:sldMkLst>
          <pc:docMk/>
          <pc:sldMk cId="1354444624" sldId="2145706009"/>
        </pc:sldMkLst>
        <pc:spChg chg="mod">
          <ac:chgData name="Heyvaert Pieter" userId="S::pieter.heyvaert@vlaanderen.be::544213a0-205d-4588-981f-53bf17158247" providerId="AD" clId="Web-{3FED49F6-E399-C509-32C7-1585F9A098D9}" dt="2024-09-27T12:54:52.022" v="109" actId="20577"/>
          <ac:spMkLst>
            <pc:docMk/>
            <pc:sldMk cId="1354444624" sldId="2145706009"/>
            <ac:spMk id="2" creationId="{8DDDD5A3-E1CD-6FF8-91C0-9E2484045CD7}"/>
          </ac:spMkLst>
        </pc:spChg>
      </pc:sldChg>
      <pc:sldChg chg="addSp modSp">
        <pc:chgData name="Heyvaert Pieter" userId="S::pieter.heyvaert@vlaanderen.be::544213a0-205d-4588-981f-53bf17158247" providerId="AD" clId="Web-{3FED49F6-E399-C509-32C7-1585F9A098D9}" dt="2024-09-27T12:57:58.139" v="180" actId="20577"/>
        <pc:sldMkLst>
          <pc:docMk/>
          <pc:sldMk cId="2711889056" sldId="2145706013"/>
        </pc:sldMkLst>
        <pc:spChg chg="mod">
          <ac:chgData name="Heyvaert Pieter" userId="S::pieter.heyvaert@vlaanderen.be::544213a0-205d-4588-981f-53bf17158247" providerId="AD" clId="Web-{3FED49F6-E399-C509-32C7-1585F9A098D9}" dt="2024-09-27T12:57:58.139" v="180" actId="20577"/>
          <ac:spMkLst>
            <pc:docMk/>
            <pc:sldMk cId="2711889056" sldId="2145706013"/>
            <ac:spMk id="10" creationId="{4E62782C-73ED-5F95-5EF5-9EE1DB53BF4F}"/>
          </ac:spMkLst>
        </pc:spChg>
        <pc:picChg chg="add mod">
          <ac:chgData name="Heyvaert Pieter" userId="S::pieter.heyvaert@vlaanderen.be::544213a0-205d-4588-981f-53bf17158247" providerId="AD" clId="Web-{3FED49F6-E399-C509-32C7-1585F9A098D9}" dt="2024-09-27T12:51:30.468" v="41" actId="1076"/>
          <ac:picMkLst>
            <pc:docMk/>
            <pc:sldMk cId="2711889056" sldId="2145706013"/>
            <ac:picMk id="3" creationId="{AD5C04F6-2633-A5D8-D6D3-AC13AF670D59}"/>
          </ac:picMkLst>
        </pc:picChg>
        <pc:picChg chg="mod">
          <ac:chgData name="Heyvaert Pieter" userId="S::pieter.heyvaert@vlaanderen.be::544213a0-205d-4588-981f-53bf17158247" providerId="AD" clId="Web-{3FED49F6-E399-C509-32C7-1585F9A098D9}" dt="2024-09-27T12:51:28.905" v="40" actId="1076"/>
          <ac:picMkLst>
            <pc:docMk/>
            <pc:sldMk cId="2711889056" sldId="2145706013"/>
            <ac:picMk id="4" creationId="{EE913989-24C9-A026-75FB-C37C72CF21AA}"/>
          </ac:picMkLst>
        </pc:picChg>
      </pc:sldChg>
      <pc:sldChg chg="addSp modSp">
        <pc:chgData name="Heyvaert Pieter" userId="S::pieter.heyvaert@vlaanderen.be::544213a0-205d-4588-981f-53bf17158247" providerId="AD" clId="Web-{3FED49F6-E399-C509-32C7-1585F9A098D9}" dt="2024-09-27T12:51:56.422" v="45" actId="1076"/>
        <pc:sldMkLst>
          <pc:docMk/>
          <pc:sldMk cId="2118068748" sldId="2145706015"/>
        </pc:sldMkLst>
        <pc:picChg chg="add mod">
          <ac:chgData name="Heyvaert Pieter" userId="S::pieter.heyvaert@vlaanderen.be::544213a0-205d-4588-981f-53bf17158247" providerId="AD" clId="Web-{3FED49F6-E399-C509-32C7-1585F9A098D9}" dt="2024-09-27T12:51:56.422" v="45" actId="1076"/>
          <ac:picMkLst>
            <pc:docMk/>
            <pc:sldMk cId="2118068748" sldId="2145706015"/>
            <ac:picMk id="4" creationId="{07D6678B-49D7-970F-2046-026C39DECEC1}"/>
          </ac:picMkLst>
        </pc:picChg>
        <pc:picChg chg="mod">
          <ac:chgData name="Heyvaert Pieter" userId="S::pieter.heyvaert@vlaanderen.be::544213a0-205d-4588-981f-53bf17158247" providerId="AD" clId="Web-{3FED49F6-E399-C509-32C7-1585F9A098D9}" dt="2024-09-27T12:51:52.890" v="44" actId="1076"/>
          <ac:picMkLst>
            <pc:docMk/>
            <pc:sldMk cId="2118068748" sldId="2145706015"/>
            <ac:picMk id="5" creationId="{84DBEAC6-FAB1-5847-38C0-F0CD2D727B15}"/>
          </ac:picMkLst>
        </pc:picChg>
      </pc:sldChg>
      <pc:sldChg chg="addSp modSp">
        <pc:chgData name="Heyvaert Pieter" userId="S::pieter.heyvaert@vlaanderen.be::544213a0-205d-4588-981f-53bf17158247" providerId="AD" clId="Web-{3FED49F6-E399-C509-32C7-1585F9A098D9}" dt="2024-09-27T12:52:21.688" v="47" actId="1076"/>
        <pc:sldMkLst>
          <pc:docMk/>
          <pc:sldMk cId="4281314598" sldId="2145706017"/>
        </pc:sldMkLst>
        <pc:picChg chg="add mod">
          <ac:chgData name="Heyvaert Pieter" userId="S::pieter.heyvaert@vlaanderen.be::544213a0-205d-4588-981f-53bf17158247" providerId="AD" clId="Web-{3FED49F6-E399-C509-32C7-1585F9A098D9}" dt="2024-09-27T12:52:21.688" v="47" actId="1076"/>
          <ac:picMkLst>
            <pc:docMk/>
            <pc:sldMk cId="4281314598" sldId="2145706017"/>
            <ac:picMk id="5" creationId="{96D45FFD-5145-9522-9C03-64AAC5BCD742}"/>
          </ac:picMkLst>
        </pc:picChg>
      </pc:sldChg>
      <pc:sldChg chg="addSp delSp modSp">
        <pc:chgData name="Heyvaert Pieter" userId="S::pieter.heyvaert@vlaanderen.be::544213a0-205d-4588-981f-53bf17158247" providerId="AD" clId="Web-{3FED49F6-E399-C509-32C7-1585F9A098D9}" dt="2024-09-27T12:57:39.232" v="179"/>
        <pc:sldMkLst>
          <pc:docMk/>
          <pc:sldMk cId="2938930185" sldId="2145706020"/>
        </pc:sldMkLst>
        <pc:picChg chg="add mod">
          <ac:chgData name="Heyvaert Pieter" userId="S::pieter.heyvaert@vlaanderen.be::544213a0-205d-4588-981f-53bf17158247" providerId="AD" clId="Web-{3FED49F6-E399-C509-32C7-1585F9A098D9}" dt="2024-09-27T12:53:27.363" v="51" actId="1076"/>
          <ac:picMkLst>
            <pc:docMk/>
            <pc:sldMk cId="2938930185" sldId="2145706020"/>
            <ac:picMk id="2" creationId="{D2762241-B73A-0C9B-8317-E7C81337541C}"/>
          </ac:picMkLst>
        </pc:picChg>
        <pc:picChg chg="del mod">
          <ac:chgData name="Heyvaert Pieter" userId="S::pieter.heyvaert@vlaanderen.be::544213a0-205d-4588-981f-53bf17158247" providerId="AD" clId="Web-{3FED49F6-E399-C509-32C7-1585F9A098D9}" dt="2024-09-27T12:57:28.825" v="176"/>
          <ac:picMkLst>
            <pc:docMk/>
            <pc:sldMk cId="2938930185" sldId="2145706020"/>
            <ac:picMk id="4" creationId="{D6104947-9104-28F9-04AA-7FB436EBC55A}"/>
          </ac:picMkLst>
        </pc:picChg>
        <pc:picChg chg="add mod ord">
          <ac:chgData name="Heyvaert Pieter" userId="S::pieter.heyvaert@vlaanderen.be::544213a0-205d-4588-981f-53bf17158247" providerId="AD" clId="Web-{3FED49F6-E399-C509-32C7-1585F9A098D9}" dt="2024-09-27T12:57:39.232" v="179"/>
          <ac:picMkLst>
            <pc:docMk/>
            <pc:sldMk cId="2938930185" sldId="2145706020"/>
            <ac:picMk id="6" creationId="{276E367F-D899-7D76-1C4A-51AE0DDFD1E5}"/>
          </ac:picMkLst>
        </pc:picChg>
      </pc:sldChg>
      <pc:sldChg chg="addSp delSp modSp">
        <pc:chgData name="Heyvaert Pieter" userId="S::pieter.heyvaert@vlaanderen.be::544213a0-205d-4588-981f-53bf17158247" providerId="AD" clId="Web-{3FED49F6-E399-C509-32C7-1585F9A098D9}" dt="2024-09-27T12:57:12.965" v="175" actId="1076"/>
        <pc:sldMkLst>
          <pc:docMk/>
          <pc:sldMk cId="456815759" sldId="2145706022"/>
        </pc:sldMkLst>
        <pc:spChg chg="del">
          <ac:chgData name="Heyvaert Pieter" userId="S::pieter.heyvaert@vlaanderen.be::544213a0-205d-4588-981f-53bf17158247" providerId="AD" clId="Web-{3FED49F6-E399-C509-32C7-1585F9A098D9}" dt="2024-09-27T12:57:11.262" v="174"/>
          <ac:spMkLst>
            <pc:docMk/>
            <pc:sldMk cId="456815759" sldId="2145706022"/>
            <ac:spMk id="3" creationId="{501235F6-F526-5206-B443-406C94F43FE4}"/>
          </ac:spMkLst>
        </pc:spChg>
        <pc:picChg chg="del">
          <ac:chgData name="Heyvaert Pieter" userId="S::pieter.heyvaert@vlaanderen.be::544213a0-205d-4588-981f-53bf17158247" providerId="AD" clId="Web-{3FED49F6-E399-C509-32C7-1585F9A098D9}" dt="2024-09-27T12:56:55.839" v="169"/>
          <ac:picMkLst>
            <pc:docMk/>
            <pc:sldMk cId="456815759" sldId="2145706022"/>
            <ac:picMk id="4" creationId="{D6104947-9104-28F9-04AA-7FB436EBC55A}"/>
          </ac:picMkLst>
        </pc:picChg>
        <pc:picChg chg="add mod">
          <ac:chgData name="Heyvaert Pieter" userId="S::pieter.heyvaert@vlaanderen.be::544213a0-205d-4588-981f-53bf17158247" providerId="AD" clId="Web-{3FED49F6-E399-C509-32C7-1585F9A098D9}" dt="2024-09-27T12:57:12.965" v="175" actId="1076"/>
          <ac:picMkLst>
            <pc:docMk/>
            <pc:sldMk cId="456815759" sldId="2145706022"/>
            <ac:picMk id="5" creationId="{EE14004A-F41F-D4A7-3D98-21A8CE7FFF49}"/>
          </ac:picMkLst>
        </pc:picChg>
      </pc:sldChg>
      <pc:sldChg chg="modSp">
        <pc:chgData name="Heyvaert Pieter" userId="S::pieter.heyvaert@vlaanderen.be::544213a0-205d-4588-981f-53bf17158247" providerId="AD" clId="Web-{3FED49F6-E399-C509-32C7-1585F9A098D9}" dt="2024-09-27T12:58:01.998" v="181" actId="20577"/>
        <pc:sldMkLst>
          <pc:docMk/>
          <pc:sldMk cId="2788433150" sldId="2145706026"/>
        </pc:sldMkLst>
        <pc:spChg chg="mod">
          <ac:chgData name="Heyvaert Pieter" userId="S::pieter.heyvaert@vlaanderen.be::544213a0-205d-4588-981f-53bf17158247" providerId="AD" clId="Web-{3FED49F6-E399-C509-32C7-1585F9A098D9}" dt="2024-09-27T12:58:01.998" v="181" actId="20577"/>
          <ac:spMkLst>
            <pc:docMk/>
            <pc:sldMk cId="2788433150" sldId="2145706026"/>
            <ac:spMk id="7" creationId="{D0D4B829-44F0-0406-42F0-0FE7C338EB43}"/>
          </ac:spMkLst>
        </pc:spChg>
      </pc:sldChg>
      <pc:sldChg chg="addSp delSp modSp">
        <pc:chgData name="Heyvaert Pieter" userId="S::pieter.heyvaert@vlaanderen.be::544213a0-205d-4588-981f-53bf17158247" providerId="AD" clId="Web-{3FED49F6-E399-C509-32C7-1585F9A098D9}" dt="2024-09-27T12:51:05.482" v="37" actId="1076"/>
        <pc:sldMkLst>
          <pc:docMk/>
          <pc:sldMk cId="2596753443" sldId="2145706028"/>
        </pc:sldMkLst>
        <pc:spChg chg="del">
          <ac:chgData name="Heyvaert Pieter" userId="S::pieter.heyvaert@vlaanderen.be::544213a0-205d-4588-981f-53bf17158247" providerId="AD" clId="Web-{3FED49F6-E399-C509-32C7-1585F9A098D9}" dt="2024-09-27T12:49:56.214" v="0"/>
          <ac:spMkLst>
            <pc:docMk/>
            <pc:sldMk cId="2596753443" sldId="2145706028"/>
            <ac:spMk id="2" creationId="{A6B8EE33-ABB2-77D1-C082-06D72D14A302}"/>
          </ac:spMkLst>
        </pc:spChg>
        <pc:spChg chg="add mod">
          <ac:chgData name="Heyvaert Pieter" userId="S::pieter.heyvaert@vlaanderen.be::544213a0-205d-4588-981f-53bf17158247" providerId="AD" clId="Web-{3FED49F6-E399-C509-32C7-1585F9A098D9}" dt="2024-09-27T12:51:05.482" v="37" actId="1076"/>
          <ac:spMkLst>
            <pc:docMk/>
            <pc:sldMk cId="2596753443" sldId="2145706028"/>
            <ac:spMk id="5" creationId="{9BB85B3D-1AF1-B25B-517C-304E33ED4B14}"/>
          </ac:spMkLst>
        </pc:spChg>
        <pc:picChg chg="add mod">
          <ac:chgData name="Heyvaert Pieter" userId="S::pieter.heyvaert@vlaanderen.be::544213a0-205d-4588-981f-53bf17158247" providerId="AD" clId="Web-{3FED49F6-E399-C509-32C7-1585F9A098D9}" dt="2024-09-27T12:51:01.857" v="36" actId="1076"/>
          <ac:picMkLst>
            <pc:docMk/>
            <pc:sldMk cId="2596753443" sldId="2145706028"/>
            <ac:picMk id="3" creationId="{57B39CF0-5AAC-6AC6-7697-811AC15C2022}"/>
          </ac:picMkLst>
        </pc:picChg>
      </pc:sldChg>
    </pc:docChg>
  </pc:docChgLst>
  <pc:docChgLst>
    <pc:chgData name="Dassonneville Yaron" userId="S::yaron.dassonneville@vlaanderen.be::f00fbc3b-a7c3-459a-b6dd-9db3be5520da" providerId="AD" clId="Web-{1C7A920A-2666-F6F9-3911-7DC8BDB006DB}"/>
    <pc:docChg chg="mod addSld modSld">
      <pc:chgData name="Dassonneville Yaron" userId="S::yaron.dassonneville@vlaanderen.be::f00fbc3b-a7c3-459a-b6dd-9db3be5520da" providerId="AD" clId="Web-{1C7A920A-2666-F6F9-3911-7DC8BDB006DB}" dt="2024-02-21T10:22:43.387" v="211"/>
      <pc:docMkLst>
        <pc:docMk/>
      </pc:docMkLst>
      <pc:sldChg chg="modSp">
        <pc:chgData name="Dassonneville Yaron" userId="S::yaron.dassonneville@vlaanderen.be::f00fbc3b-a7c3-459a-b6dd-9db3be5520da" providerId="AD" clId="Web-{1C7A920A-2666-F6F9-3911-7DC8BDB006DB}" dt="2024-02-21T09:50:22.129" v="50" actId="20577"/>
        <pc:sldMkLst>
          <pc:docMk/>
          <pc:sldMk cId="0" sldId="257"/>
        </pc:sldMkLst>
        <pc:spChg chg="mod">
          <ac:chgData name="Dassonneville Yaron" userId="S::yaron.dassonneville@vlaanderen.be::f00fbc3b-a7c3-459a-b6dd-9db3be5520da" providerId="AD" clId="Web-{1C7A920A-2666-F6F9-3911-7DC8BDB006DB}" dt="2024-02-21T09:50:22.129" v="50" actId="20577"/>
          <ac:spMkLst>
            <pc:docMk/>
            <pc:sldMk cId="0" sldId="257"/>
            <ac:spMk id="868" creationId="{00000000-0000-0000-0000-000000000000}"/>
          </ac:spMkLst>
        </pc:spChg>
      </pc:sldChg>
      <pc:sldChg chg="addSp modSp">
        <pc:chgData name="Dassonneville Yaron" userId="S::yaron.dassonneville@vlaanderen.be::f00fbc3b-a7c3-459a-b6dd-9db3be5520da" providerId="AD" clId="Web-{1C7A920A-2666-F6F9-3911-7DC8BDB006DB}" dt="2024-02-21T09:50:52.395" v="61" actId="1076"/>
        <pc:sldMkLst>
          <pc:docMk/>
          <pc:sldMk cId="0" sldId="258"/>
        </pc:sldMkLst>
        <pc:spChg chg="add mod">
          <ac:chgData name="Dassonneville Yaron" userId="S::yaron.dassonneville@vlaanderen.be::f00fbc3b-a7c3-459a-b6dd-9db3be5520da" providerId="AD" clId="Web-{1C7A920A-2666-F6F9-3911-7DC8BDB006DB}" dt="2024-02-21T09:50:52.395" v="61" actId="1076"/>
          <ac:spMkLst>
            <pc:docMk/>
            <pc:sldMk cId="0" sldId="258"/>
            <ac:spMk id="2" creationId="{2B6FDEA1-E643-D51B-C0A6-9BCBFC90204F}"/>
          </ac:spMkLst>
        </pc:spChg>
        <pc:spChg chg="mod">
          <ac:chgData name="Dassonneville Yaron" userId="S::yaron.dassonneville@vlaanderen.be::f00fbc3b-a7c3-459a-b6dd-9db3be5520da" providerId="AD" clId="Web-{1C7A920A-2666-F6F9-3911-7DC8BDB006DB}" dt="2024-02-21T09:50:40.801" v="55" actId="20577"/>
          <ac:spMkLst>
            <pc:docMk/>
            <pc:sldMk cId="0" sldId="258"/>
            <ac:spMk id="875" creationId="{00000000-0000-0000-0000-000000000000}"/>
          </ac:spMkLst>
        </pc:spChg>
      </pc:sldChg>
      <pc:sldChg chg="addCm">
        <pc:chgData name="Dassonneville Yaron" userId="S::yaron.dassonneville@vlaanderen.be::f00fbc3b-a7c3-459a-b6dd-9db3be5520da" providerId="AD" clId="Web-{1C7A920A-2666-F6F9-3911-7DC8BDB006DB}" dt="2024-02-20T15:57:19.350" v="1"/>
        <pc:sldMkLst>
          <pc:docMk/>
          <pc:sldMk cId="0" sldId="272"/>
        </pc:sldMkLst>
      </pc:sldChg>
      <pc:sldChg chg="modSp">
        <pc:chgData name="Dassonneville Yaron" userId="S::yaron.dassonneville@vlaanderen.be::f00fbc3b-a7c3-459a-b6dd-9db3be5520da" providerId="AD" clId="Web-{1C7A920A-2666-F6F9-3911-7DC8BDB006DB}" dt="2024-02-21T10:05:25.904" v="90" actId="20577"/>
        <pc:sldMkLst>
          <pc:docMk/>
          <pc:sldMk cId="0" sldId="273"/>
        </pc:sldMkLst>
        <pc:spChg chg="mod">
          <ac:chgData name="Dassonneville Yaron" userId="S::yaron.dassonneville@vlaanderen.be::f00fbc3b-a7c3-459a-b6dd-9db3be5520da" providerId="AD" clId="Web-{1C7A920A-2666-F6F9-3911-7DC8BDB006DB}" dt="2024-02-21T10:05:25.904" v="90" actId="20577"/>
          <ac:spMkLst>
            <pc:docMk/>
            <pc:sldMk cId="0" sldId="273"/>
            <ac:spMk id="1087" creationId="{00000000-0000-0000-0000-000000000000}"/>
          </ac:spMkLst>
        </pc:spChg>
        <pc:spChg chg="mod">
          <ac:chgData name="Dassonneville Yaron" userId="S::yaron.dassonneville@vlaanderen.be::f00fbc3b-a7c3-459a-b6dd-9db3be5520da" providerId="AD" clId="Web-{1C7A920A-2666-F6F9-3911-7DC8BDB006DB}" dt="2024-02-21T10:05:10.389" v="88" actId="14100"/>
          <ac:spMkLst>
            <pc:docMk/>
            <pc:sldMk cId="0" sldId="273"/>
            <ac:spMk id="1090" creationId="{00000000-0000-0000-0000-000000000000}"/>
          </ac:spMkLst>
        </pc:spChg>
      </pc:sldChg>
      <pc:sldChg chg="delCm">
        <pc:chgData name="Dassonneville Yaron" userId="S::yaron.dassonneville@vlaanderen.be::f00fbc3b-a7c3-459a-b6dd-9db3be5520da" providerId="AD" clId="Web-{1C7A920A-2666-F6F9-3911-7DC8BDB006DB}" dt="2024-02-21T10:22:43.387" v="211"/>
        <pc:sldMkLst>
          <pc:docMk/>
          <pc:sldMk cId="0" sldId="280"/>
        </pc:sldMkLst>
      </pc:sldChg>
      <pc:sldChg chg="modSp delCm">
        <pc:chgData name="Dassonneville Yaron" userId="S::yaron.dassonneville@vlaanderen.be::f00fbc3b-a7c3-459a-b6dd-9db3be5520da" providerId="AD" clId="Web-{1C7A920A-2666-F6F9-3911-7DC8BDB006DB}" dt="2024-02-21T10:10:03.115" v="100" actId="20577"/>
        <pc:sldMkLst>
          <pc:docMk/>
          <pc:sldMk cId="0" sldId="293"/>
        </pc:sldMkLst>
        <pc:spChg chg="mod">
          <ac:chgData name="Dassonneville Yaron" userId="S::yaron.dassonneville@vlaanderen.be::f00fbc3b-a7c3-459a-b6dd-9db3be5520da" providerId="AD" clId="Web-{1C7A920A-2666-F6F9-3911-7DC8BDB006DB}" dt="2024-02-21T10:10:03.115" v="100" actId="20577"/>
          <ac:spMkLst>
            <pc:docMk/>
            <pc:sldMk cId="0" sldId="293"/>
            <ac:spMk id="2" creationId="{E2354DCB-532D-6A68-4BAE-BEA99B784B19}"/>
          </ac:spMkLst>
        </pc:spChg>
      </pc:sldChg>
      <pc:sldChg chg="mod modShow">
        <pc:chgData name="Dassonneville Yaron" userId="S::yaron.dassonneville@vlaanderen.be::f00fbc3b-a7c3-459a-b6dd-9db3be5520da" providerId="AD" clId="Web-{1C7A920A-2666-F6F9-3911-7DC8BDB006DB}" dt="2024-02-21T10:12:00.728" v="103"/>
        <pc:sldMkLst>
          <pc:docMk/>
          <pc:sldMk cId="0" sldId="295"/>
        </pc:sldMkLst>
      </pc:sldChg>
      <pc:sldChg chg="delSp modSp">
        <pc:chgData name="Dassonneville Yaron" userId="S::yaron.dassonneville@vlaanderen.be::f00fbc3b-a7c3-459a-b6dd-9db3be5520da" providerId="AD" clId="Web-{1C7A920A-2666-F6F9-3911-7DC8BDB006DB}" dt="2024-02-21T10:12:53.948" v="115" actId="20577"/>
        <pc:sldMkLst>
          <pc:docMk/>
          <pc:sldMk cId="0" sldId="296"/>
        </pc:sldMkLst>
        <pc:spChg chg="mod">
          <ac:chgData name="Dassonneville Yaron" userId="S::yaron.dassonneville@vlaanderen.be::f00fbc3b-a7c3-459a-b6dd-9db3be5520da" providerId="AD" clId="Web-{1C7A920A-2666-F6F9-3911-7DC8BDB006DB}" dt="2024-02-21T10:12:29.604" v="106" actId="1076"/>
          <ac:spMkLst>
            <pc:docMk/>
            <pc:sldMk cId="0" sldId="296"/>
            <ac:spMk id="646" creationId="{00000000-0000-0000-0000-000000000000}"/>
          </ac:spMkLst>
        </pc:spChg>
        <pc:spChg chg="mod">
          <ac:chgData name="Dassonneville Yaron" userId="S::yaron.dassonneville@vlaanderen.be::f00fbc3b-a7c3-459a-b6dd-9db3be5520da" providerId="AD" clId="Web-{1C7A920A-2666-F6F9-3911-7DC8BDB006DB}" dt="2024-02-21T10:12:48.292" v="111" actId="1076"/>
          <ac:spMkLst>
            <pc:docMk/>
            <pc:sldMk cId="0" sldId="296"/>
            <ac:spMk id="647" creationId="{00000000-0000-0000-0000-000000000000}"/>
          </ac:spMkLst>
        </pc:spChg>
        <pc:spChg chg="del">
          <ac:chgData name="Dassonneville Yaron" userId="S::yaron.dassonneville@vlaanderen.be::f00fbc3b-a7c3-459a-b6dd-9db3be5520da" providerId="AD" clId="Web-{1C7A920A-2666-F6F9-3911-7DC8BDB006DB}" dt="2024-02-21T10:12:25.994" v="105"/>
          <ac:spMkLst>
            <pc:docMk/>
            <pc:sldMk cId="0" sldId="296"/>
            <ac:spMk id="648" creationId="{00000000-0000-0000-0000-000000000000}"/>
          </ac:spMkLst>
        </pc:spChg>
        <pc:spChg chg="mod">
          <ac:chgData name="Dassonneville Yaron" userId="S::yaron.dassonneville@vlaanderen.be::f00fbc3b-a7c3-459a-b6dd-9db3be5520da" providerId="AD" clId="Web-{1C7A920A-2666-F6F9-3911-7DC8BDB006DB}" dt="2024-02-21T10:12:24.072" v="104" actId="20577"/>
          <ac:spMkLst>
            <pc:docMk/>
            <pc:sldMk cId="0" sldId="296"/>
            <ac:spMk id="649" creationId="{00000000-0000-0000-0000-000000000000}"/>
          </ac:spMkLst>
        </pc:spChg>
        <pc:spChg chg="mod">
          <ac:chgData name="Dassonneville Yaron" userId="S::yaron.dassonneville@vlaanderen.be::f00fbc3b-a7c3-459a-b6dd-9db3be5520da" providerId="AD" clId="Web-{1C7A920A-2666-F6F9-3911-7DC8BDB006DB}" dt="2024-02-21T10:12:51.370" v="113" actId="20577"/>
          <ac:spMkLst>
            <pc:docMk/>
            <pc:sldMk cId="0" sldId="296"/>
            <ac:spMk id="650" creationId="{00000000-0000-0000-0000-000000000000}"/>
          </ac:spMkLst>
        </pc:spChg>
        <pc:spChg chg="mod">
          <ac:chgData name="Dassonneville Yaron" userId="S::yaron.dassonneville@vlaanderen.be::f00fbc3b-a7c3-459a-b6dd-9db3be5520da" providerId="AD" clId="Web-{1C7A920A-2666-F6F9-3911-7DC8BDB006DB}" dt="2024-02-21T10:12:53.948" v="115" actId="20577"/>
          <ac:spMkLst>
            <pc:docMk/>
            <pc:sldMk cId="0" sldId="296"/>
            <ac:spMk id="651" creationId="{00000000-0000-0000-0000-000000000000}"/>
          </ac:spMkLst>
        </pc:spChg>
      </pc:sldChg>
      <pc:sldChg chg="modSp addCm">
        <pc:chgData name="Dassonneville Yaron" userId="S::yaron.dassonneville@vlaanderen.be::f00fbc3b-a7c3-459a-b6dd-9db3be5520da" providerId="AD" clId="Web-{1C7A920A-2666-F6F9-3911-7DC8BDB006DB}" dt="2024-02-21T10:08:47.925" v="93" actId="1076"/>
        <pc:sldMkLst>
          <pc:docMk/>
          <pc:sldMk cId="0" sldId="302"/>
        </pc:sldMkLst>
        <pc:spChg chg="mod">
          <ac:chgData name="Dassonneville Yaron" userId="S::yaron.dassonneville@vlaanderen.be::f00fbc3b-a7c3-459a-b6dd-9db3be5520da" providerId="AD" clId="Web-{1C7A920A-2666-F6F9-3911-7DC8BDB006DB}" dt="2024-02-21T10:08:47.925" v="93" actId="1076"/>
          <ac:spMkLst>
            <pc:docMk/>
            <pc:sldMk cId="0" sldId="302"/>
            <ac:spMk id="1536" creationId="{00000000-0000-0000-0000-000000000000}"/>
          </ac:spMkLst>
        </pc:spChg>
      </pc:sldChg>
      <pc:sldChg chg="addCm">
        <pc:chgData name="Dassonneville Yaron" userId="S::yaron.dassonneville@vlaanderen.be::f00fbc3b-a7c3-459a-b6dd-9db3be5520da" providerId="AD" clId="Web-{1C7A920A-2666-F6F9-3911-7DC8BDB006DB}" dt="2024-02-21T10:09:13.332" v="95"/>
        <pc:sldMkLst>
          <pc:docMk/>
          <pc:sldMk cId="0" sldId="303"/>
        </pc:sldMkLst>
      </pc:sldChg>
      <pc:sldChg chg="modSp">
        <pc:chgData name="Dassonneville Yaron" userId="S::yaron.dassonneville@vlaanderen.be::f00fbc3b-a7c3-459a-b6dd-9db3be5520da" providerId="AD" clId="Web-{1C7A920A-2666-F6F9-3911-7DC8BDB006DB}" dt="2024-02-21T10:15:12.139" v="173" actId="20577"/>
        <pc:sldMkLst>
          <pc:docMk/>
          <pc:sldMk cId="0" sldId="306"/>
        </pc:sldMkLst>
        <pc:spChg chg="mod">
          <ac:chgData name="Dassonneville Yaron" userId="S::yaron.dassonneville@vlaanderen.be::f00fbc3b-a7c3-459a-b6dd-9db3be5520da" providerId="AD" clId="Web-{1C7A920A-2666-F6F9-3911-7DC8BDB006DB}" dt="2024-02-21T10:15:12.139" v="173" actId="20577"/>
          <ac:spMkLst>
            <pc:docMk/>
            <pc:sldMk cId="0" sldId="306"/>
            <ac:spMk id="746" creationId="{00000000-0000-0000-0000-000000000000}"/>
          </ac:spMkLst>
        </pc:spChg>
      </pc:sldChg>
      <pc:sldChg chg="addCm">
        <pc:chgData name="Dassonneville Yaron" userId="S::yaron.dassonneville@vlaanderen.be::f00fbc3b-a7c3-459a-b6dd-9db3be5520da" providerId="AD" clId="Web-{1C7A920A-2666-F6F9-3911-7DC8BDB006DB}" dt="2024-02-20T16:01:54.559" v="37"/>
        <pc:sldMkLst>
          <pc:docMk/>
          <pc:sldMk cId="0" sldId="316"/>
        </pc:sldMkLst>
      </pc:sldChg>
      <pc:sldChg chg="addSp delSp modSp addCm delCm">
        <pc:chgData name="Dassonneville Yaron" userId="S::yaron.dassonneville@vlaanderen.be::f00fbc3b-a7c3-459a-b6dd-9db3be5520da" providerId="AD" clId="Web-{1C7A920A-2666-F6F9-3911-7DC8BDB006DB}" dt="2024-02-21T10:16:54.658" v="210"/>
        <pc:sldMkLst>
          <pc:docMk/>
          <pc:sldMk cId="0" sldId="317"/>
        </pc:sldMkLst>
        <pc:spChg chg="mod">
          <ac:chgData name="Dassonneville Yaron" userId="S::yaron.dassonneville@vlaanderen.be::f00fbc3b-a7c3-459a-b6dd-9db3be5520da" providerId="AD" clId="Web-{1C7A920A-2666-F6F9-3911-7DC8BDB006DB}" dt="2024-02-20T16:01:23.152" v="35" actId="20577"/>
          <ac:spMkLst>
            <pc:docMk/>
            <pc:sldMk cId="0" sldId="317"/>
            <ac:spMk id="1686" creationId="{00000000-0000-0000-0000-000000000000}"/>
          </ac:spMkLst>
        </pc:spChg>
        <pc:spChg chg="add del">
          <ac:chgData name="Dassonneville Yaron" userId="S::yaron.dassonneville@vlaanderen.be::f00fbc3b-a7c3-459a-b6dd-9db3be5520da" providerId="AD" clId="Web-{1C7A920A-2666-F6F9-3911-7DC8BDB006DB}" dt="2024-02-21T10:16:22.532" v="193"/>
          <ac:spMkLst>
            <pc:docMk/>
            <pc:sldMk cId="0" sldId="317"/>
            <ac:spMk id="1687" creationId="{00000000-0000-0000-0000-000000000000}"/>
          </ac:spMkLst>
        </pc:spChg>
        <pc:spChg chg="add del">
          <ac:chgData name="Dassonneville Yaron" userId="S::yaron.dassonneville@vlaanderen.be::f00fbc3b-a7c3-459a-b6dd-9db3be5520da" providerId="AD" clId="Web-{1C7A920A-2666-F6F9-3911-7DC8BDB006DB}" dt="2024-02-21T10:16:22.532" v="195"/>
          <ac:spMkLst>
            <pc:docMk/>
            <pc:sldMk cId="0" sldId="317"/>
            <ac:spMk id="1689" creationId="{00000000-0000-0000-0000-000000000000}"/>
          </ac:spMkLst>
        </pc:spChg>
        <pc:spChg chg="mod">
          <ac:chgData name="Dassonneville Yaron" userId="S::yaron.dassonneville@vlaanderen.be::f00fbc3b-a7c3-459a-b6dd-9db3be5520da" providerId="AD" clId="Web-{1C7A920A-2666-F6F9-3911-7DC8BDB006DB}" dt="2024-02-21T10:16:37.314" v="209" actId="14100"/>
          <ac:spMkLst>
            <pc:docMk/>
            <pc:sldMk cId="0" sldId="317"/>
            <ac:spMk id="1690" creationId="{00000000-0000-0000-0000-000000000000}"/>
          </ac:spMkLst>
        </pc:spChg>
        <pc:picChg chg="add del">
          <ac:chgData name="Dassonneville Yaron" userId="S::yaron.dassonneville@vlaanderen.be::f00fbc3b-a7c3-459a-b6dd-9db3be5520da" providerId="AD" clId="Web-{1C7A920A-2666-F6F9-3911-7DC8BDB006DB}" dt="2024-02-21T10:16:22.532" v="194"/>
          <ac:picMkLst>
            <pc:docMk/>
            <pc:sldMk cId="0" sldId="317"/>
            <ac:picMk id="1688" creationId="{00000000-0000-0000-0000-000000000000}"/>
          </ac:picMkLst>
        </pc:picChg>
      </pc:sldChg>
      <pc:sldChg chg="modSp">
        <pc:chgData name="Dassonneville Yaron" userId="S::yaron.dassonneville@vlaanderen.be::f00fbc3b-a7c3-459a-b6dd-9db3be5520da" providerId="AD" clId="Web-{1C7A920A-2666-F6F9-3911-7DC8BDB006DB}" dt="2024-02-21T10:13:43.434" v="140" actId="20577"/>
        <pc:sldMkLst>
          <pc:docMk/>
          <pc:sldMk cId="3095345041" sldId="327"/>
        </pc:sldMkLst>
        <pc:spChg chg="mod">
          <ac:chgData name="Dassonneville Yaron" userId="S::yaron.dassonneville@vlaanderen.be::f00fbc3b-a7c3-459a-b6dd-9db3be5520da" providerId="AD" clId="Web-{1C7A920A-2666-F6F9-3911-7DC8BDB006DB}" dt="2024-02-21T10:13:43.434" v="140" actId="20577"/>
          <ac:spMkLst>
            <pc:docMk/>
            <pc:sldMk cId="3095345041" sldId="327"/>
            <ac:spMk id="647" creationId="{00000000-0000-0000-0000-000000000000}"/>
          </ac:spMkLst>
        </pc:spChg>
        <pc:spChg chg="mod">
          <ac:chgData name="Dassonneville Yaron" userId="S::yaron.dassonneville@vlaanderen.be::f00fbc3b-a7c3-459a-b6dd-9db3be5520da" providerId="AD" clId="Web-{1C7A920A-2666-F6F9-3911-7DC8BDB006DB}" dt="2024-02-21T10:13:39.934" v="135" actId="20577"/>
          <ac:spMkLst>
            <pc:docMk/>
            <pc:sldMk cId="3095345041" sldId="327"/>
            <ac:spMk id="649" creationId="{00000000-0000-0000-0000-000000000000}"/>
          </ac:spMkLst>
        </pc:spChg>
        <pc:spChg chg="mod">
          <ac:chgData name="Dassonneville Yaron" userId="S::yaron.dassonneville@vlaanderen.be::f00fbc3b-a7c3-459a-b6dd-9db3be5520da" providerId="AD" clId="Web-{1C7A920A-2666-F6F9-3911-7DC8BDB006DB}" dt="2024-02-21T10:13:33.902" v="134" actId="20577"/>
          <ac:spMkLst>
            <pc:docMk/>
            <pc:sldMk cId="3095345041" sldId="327"/>
            <ac:spMk id="650" creationId="{00000000-0000-0000-0000-000000000000}"/>
          </ac:spMkLst>
        </pc:spChg>
        <pc:spChg chg="mod">
          <ac:chgData name="Dassonneville Yaron" userId="S::yaron.dassonneville@vlaanderen.be::f00fbc3b-a7c3-459a-b6dd-9db3be5520da" providerId="AD" clId="Web-{1C7A920A-2666-F6F9-3911-7DC8BDB006DB}" dt="2024-02-21T10:13:01.558" v="117" actId="20577"/>
          <ac:spMkLst>
            <pc:docMk/>
            <pc:sldMk cId="3095345041" sldId="327"/>
            <ac:spMk id="651" creationId="{00000000-0000-0000-0000-000000000000}"/>
          </ac:spMkLst>
        </pc:spChg>
      </pc:sldChg>
      <pc:sldChg chg="modSp">
        <pc:chgData name="Dassonneville Yaron" userId="S::yaron.dassonneville@vlaanderen.be::f00fbc3b-a7c3-459a-b6dd-9db3be5520da" providerId="AD" clId="Web-{1C7A920A-2666-F6F9-3911-7DC8BDB006DB}" dt="2024-02-21T10:05:46.811" v="92" actId="20577"/>
        <pc:sldMkLst>
          <pc:docMk/>
          <pc:sldMk cId="372011562" sldId="2145705892"/>
        </pc:sldMkLst>
        <pc:spChg chg="mod">
          <ac:chgData name="Dassonneville Yaron" userId="S::yaron.dassonneville@vlaanderen.be::f00fbc3b-a7c3-459a-b6dd-9db3be5520da" providerId="AD" clId="Web-{1C7A920A-2666-F6F9-3911-7DC8BDB006DB}" dt="2024-02-21T10:05:46.811" v="92" actId="20577"/>
          <ac:spMkLst>
            <pc:docMk/>
            <pc:sldMk cId="372011562" sldId="2145705892"/>
            <ac:spMk id="2" creationId="{E417347A-77E9-A13F-BE35-53A435E0467D}"/>
          </ac:spMkLst>
        </pc:spChg>
      </pc:sldChg>
      <pc:sldChg chg="addCm">
        <pc:chgData name="Dassonneville Yaron" userId="S::yaron.dassonneville@vlaanderen.be::f00fbc3b-a7c3-459a-b6dd-9db3be5520da" providerId="AD" clId="Web-{1C7A920A-2666-F6F9-3911-7DC8BDB006DB}" dt="2024-02-20T15:56:39.177" v="0"/>
        <pc:sldMkLst>
          <pc:docMk/>
          <pc:sldMk cId="2072079167" sldId="2145705905"/>
        </pc:sldMkLst>
      </pc:sldChg>
      <pc:sldChg chg="delSp modSp add replId addCm">
        <pc:chgData name="Dassonneville Yaron" userId="S::yaron.dassonneville@vlaanderen.be::f00fbc3b-a7c3-459a-b6dd-9db3be5520da" providerId="AD" clId="Web-{1C7A920A-2666-F6F9-3911-7DC8BDB006DB}" dt="2024-02-21T10:11:26.820" v="102"/>
        <pc:sldMkLst>
          <pc:docMk/>
          <pc:sldMk cId="2011994910" sldId="2145705909"/>
        </pc:sldMkLst>
        <pc:spChg chg="del">
          <ac:chgData name="Dassonneville Yaron" userId="S::yaron.dassonneville@vlaanderen.be::f00fbc3b-a7c3-459a-b6dd-9db3be5520da" providerId="AD" clId="Web-{1C7A920A-2666-F6F9-3911-7DC8BDB006DB}" dt="2024-02-21T10:11:26.820" v="102"/>
          <ac:spMkLst>
            <pc:docMk/>
            <pc:sldMk cId="2011994910" sldId="2145705909"/>
            <ac:spMk id="2" creationId="{167626E7-99FB-2F27-53FD-7CBAD9E02FAF}"/>
          </ac:spMkLst>
        </pc:spChg>
        <pc:spChg chg="mod">
          <ac:chgData name="Dassonneville Yaron" userId="S::yaron.dassonneville@vlaanderen.be::f00fbc3b-a7c3-459a-b6dd-9db3be5520da" providerId="AD" clId="Web-{1C7A920A-2666-F6F9-3911-7DC8BDB006DB}" dt="2024-02-20T16:00:42.245" v="8" actId="20577"/>
          <ac:spMkLst>
            <pc:docMk/>
            <pc:sldMk cId="2011994910" sldId="2145705909"/>
            <ac:spMk id="1542" creationId="{00000000-0000-0000-0000-000000000000}"/>
          </ac:spMkLst>
        </pc:spChg>
        <pc:spChg chg="mod">
          <ac:chgData name="Dassonneville Yaron" userId="S::yaron.dassonneville@vlaanderen.be::f00fbc3b-a7c3-459a-b6dd-9db3be5520da" providerId="AD" clId="Web-{1C7A920A-2666-F6F9-3911-7DC8BDB006DB}" dt="2024-02-21T10:10:28.397" v="101" actId="20577"/>
          <ac:spMkLst>
            <pc:docMk/>
            <pc:sldMk cId="2011994910" sldId="2145705909"/>
            <ac:spMk id="1543" creationId="{00000000-0000-0000-0000-000000000000}"/>
          </ac:spMkLst>
        </pc:spChg>
      </pc:sldChg>
      <pc:sldChg chg="modSp">
        <pc:chgData name="Dassonneville Yaron" userId="S::yaron.dassonneville@vlaanderen.be::f00fbc3b-a7c3-459a-b6dd-9db3be5520da" providerId="AD" clId="Web-{1C7A920A-2666-F6F9-3911-7DC8BDB006DB}" dt="2024-02-21T10:14:27.904" v="171" actId="20577"/>
        <pc:sldMkLst>
          <pc:docMk/>
          <pc:sldMk cId="1297017935" sldId="2145705911"/>
        </pc:sldMkLst>
        <pc:spChg chg="mod">
          <ac:chgData name="Dassonneville Yaron" userId="S::yaron.dassonneville@vlaanderen.be::f00fbc3b-a7c3-459a-b6dd-9db3be5520da" providerId="AD" clId="Web-{1C7A920A-2666-F6F9-3911-7DC8BDB006DB}" dt="2024-02-21T10:14:27.904" v="171" actId="20577"/>
          <ac:spMkLst>
            <pc:docMk/>
            <pc:sldMk cId="1297017935" sldId="2145705911"/>
            <ac:spMk id="647" creationId="{00000000-0000-0000-0000-000000000000}"/>
          </ac:spMkLst>
        </pc:spChg>
        <pc:spChg chg="mod">
          <ac:chgData name="Dassonneville Yaron" userId="S::yaron.dassonneville@vlaanderen.be::f00fbc3b-a7c3-459a-b6dd-9db3be5520da" providerId="AD" clId="Web-{1C7A920A-2666-F6F9-3911-7DC8BDB006DB}" dt="2024-02-21T10:14:17.294" v="149" actId="20577"/>
          <ac:spMkLst>
            <pc:docMk/>
            <pc:sldMk cId="1297017935" sldId="2145705911"/>
            <ac:spMk id="648" creationId="{00000000-0000-0000-0000-000000000000}"/>
          </ac:spMkLst>
        </pc:spChg>
        <pc:spChg chg="mod">
          <ac:chgData name="Dassonneville Yaron" userId="S::yaron.dassonneville@vlaanderen.be::f00fbc3b-a7c3-459a-b6dd-9db3be5520da" providerId="AD" clId="Web-{1C7A920A-2666-F6F9-3911-7DC8BDB006DB}" dt="2024-02-21T10:14:23.904" v="166" actId="20577"/>
          <ac:spMkLst>
            <pc:docMk/>
            <pc:sldMk cId="1297017935" sldId="2145705911"/>
            <ac:spMk id="650" creationId="{00000000-0000-0000-0000-000000000000}"/>
          </ac:spMkLst>
        </pc:spChg>
        <pc:spChg chg="mod">
          <ac:chgData name="Dassonneville Yaron" userId="S::yaron.dassonneville@vlaanderen.be::f00fbc3b-a7c3-459a-b6dd-9db3be5520da" providerId="AD" clId="Web-{1C7A920A-2666-F6F9-3911-7DC8BDB006DB}" dt="2024-02-21T10:14:20.294" v="156" actId="20577"/>
          <ac:spMkLst>
            <pc:docMk/>
            <pc:sldMk cId="1297017935" sldId="2145705911"/>
            <ac:spMk id="651" creationId="{00000000-0000-0000-0000-000000000000}"/>
          </ac:spMkLst>
        </pc:spChg>
      </pc:sldChg>
      <pc:sldChg chg="modSp add addCm">
        <pc:chgData name="Dassonneville Yaron" userId="S::yaron.dassonneville@vlaanderen.be::f00fbc3b-a7c3-459a-b6dd-9db3be5520da" providerId="AD" clId="Web-{1C7A920A-2666-F6F9-3911-7DC8BDB006DB}" dt="2024-02-21T09:52:58.774" v="79" actId="1076"/>
        <pc:sldMkLst>
          <pc:docMk/>
          <pc:sldMk cId="3408052042" sldId="2145705934"/>
        </pc:sldMkLst>
        <pc:spChg chg="mod">
          <ac:chgData name="Dassonneville Yaron" userId="S::yaron.dassonneville@vlaanderen.be::f00fbc3b-a7c3-459a-b6dd-9db3be5520da" providerId="AD" clId="Web-{1C7A920A-2666-F6F9-3911-7DC8BDB006DB}" dt="2024-02-21T09:52:56.836" v="78" actId="1076"/>
          <ac:spMkLst>
            <pc:docMk/>
            <pc:sldMk cId="3408052042" sldId="2145705934"/>
            <ac:spMk id="198" creationId="{00000000-0000-0000-0000-000000000000}"/>
          </ac:spMkLst>
        </pc:spChg>
        <pc:spChg chg="mod">
          <ac:chgData name="Dassonneville Yaron" userId="S::yaron.dassonneville@vlaanderen.be::f00fbc3b-a7c3-459a-b6dd-9db3be5520da" providerId="AD" clId="Web-{1C7A920A-2666-F6F9-3911-7DC8BDB006DB}" dt="2024-02-21T09:52:15.211" v="66" actId="20577"/>
          <ac:spMkLst>
            <pc:docMk/>
            <pc:sldMk cId="3408052042" sldId="2145705934"/>
            <ac:spMk id="203" creationId="{00000000-0000-0000-0000-000000000000}"/>
          </ac:spMkLst>
        </pc:spChg>
        <pc:spChg chg="mod">
          <ac:chgData name="Dassonneville Yaron" userId="S::yaron.dassonneville@vlaanderen.be::f00fbc3b-a7c3-459a-b6dd-9db3be5520da" providerId="AD" clId="Web-{1C7A920A-2666-F6F9-3911-7DC8BDB006DB}" dt="2024-02-21T09:52:18.710" v="68" actId="20577"/>
          <ac:spMkLst>
            <pc:docMk/>
            <pc:sldMk cId="3408052042" sldId="2145705934"/>
            <ac:spMk id="204" creationId="{00000000-0000-0000-0000-000000000000}"/>
          </ac:spMkLst>
        </pc:spChg>
        <pc:spChg chg="mod">
          <ac:chgData name="Dassonneville Yaron" userId="S::yaron.dassonneville@vlaanderen.be::f00fbc3b-a7c3-459a-b6dd-9db3be5520da" providerId="AD" clId="Web-{1C7A920A-2666-F6F9-3911-7DC8BDB006DB}" dt="2024-02-21T09:52:41.695" v="76" actId="1076"/>
          <ac:spMkLst>
            <pc:docMk/>
            <pc:sldMk cId="3408052042" sldId="2145705934"/>
            <ac:spMk id="205" creationId="{00000000-0000-0000-0000-000000000000}"/>
          </ac:spMkLst>
        </pc:spChg>
        <pc:spChg chg="mod">
          <ac:chgData name="Dassonneville Yaron" userId="S::yaron.dassonneville@vlaanderen.be::f00fbc3b-a7c3-459a-b6dd-9db3be5520da" providerId="AD" clId="Web-{1C7A920A-2666-F6F9-3911-7DC8BDB006DB}" dt="2024-02-21T09:52:22.023" v="70" actId="20577"/>
          <ac:spMkLst>
            <pc:docMk/>
            <pc:sldMk cId="3408052042" sldId="2145705934"/>
            <ac:spMk id="206" creationId="{00000000-0000-0000-0000-000000000000}"/>
          </ac:spMkLst>
        </pc:spChg>
        <pc:picChg chg="mod">
          <ac:chgData name="Dassonneville Yaron" userId="S::yaron.dassonneville@vlaanderen.be::f00fbc3b-a7c3-459a-b6dd-9db3be5520da" providerId="AD" clId="Web-{1C7A920A-2666-F6F9-3911-7DC8BDB006DB}" dt="2024-02-21T09:52:58.774" v="79" actId="1076"/>
          <ac:picMkLst>
            <pc:docMk/>
            <pc:sldMk cId="3408052042" sldId="2145705934"/>
            <ac:picMk id="199" creationId="{00000000-0000-0000-0000-000000000000}"/>
          </ac:picMkLst>
        </pc:picChg>
      </pc:sldChg>
    </pc:docChg>
  </pc:docChgLst>
  <pc:docChgLst>
    <pc:chgData name="Verbrugge Aline" userId="S::aline.verbrugge@vlaanderen.be::38e90b0a-c2da-403c-be89-d467f5b9de66" providerId="AD" clId="Web-{372F193F-BBEA-9BB2-B2F0-3492EFE2BFC9}"/>
    <pc:docChg chg="modSld">
      <pc:chgData name="Verbrugge Aline" userId="S::aline.verbrugge@vlaanderen.be::38e90b0a-c2da-403c-be89-d467f5b9de66" providerId="AD" clId="Web-{372F193F-BBEA-9BB2-B2F0-3492EFE2BFC9}" dt="2024-08-20T13:37:08.104" v="167"/>
      <pc:docMkLst>
        <pc:docMk/>
      </pc:docMkLst>
      <pc:sldChg chg="modSp">
        <pc:chgData name="Verbrugge Aline" userId="S::aline.verbrugge@vlaanderen.be::38e90b0a-c2da-403c-be89-d467f5b9de66" providerId="AD" clId="Web-{372F193F-BBEA-9BB2-B2F0-3492EFE2BFC9}" dt="2024-08-20T13:37:08.104" v="167"/>
        <pc:sldMkLst>
          <pc:docMk/>
          <pc:sldMk cId="0" sldId="259"/>
        </pc:sldMkLst>
        <pc:graphicFrameChg chg="mod modGraphic">
          <ac:chgData name="Verbrugge Aline" userId="S::aline.verbrugge@vlaanderen.be::38e90b0a-c2da-403c-be89-d467f5b9de66" providerId="AD" clId="Web-{372F193F-BBEA-9BB2-B2F0-3492EFE2BFC9}" dt="2024-08-20T13:37:08.104" v="167"/>
          <ac:graphicFrameMkLst>
            <pc:docMk/>
            <pc:sldMk cId="0" sldId="259"/>
            <ac:graphicFrameMk id="3" creationId="{4D836983-4160-1DD8-9C4F-DA055A7BC9DC}"/>
          </ac:graphicFrameMkLst>
        </pc:graphicFrameChg>
      </pc:sldChg>
    </pc:docChg>
  </pc:docChgLst>
  <pc:docChgLst>
    <pc:chgData name="Verbrugge Aline" userId="S::aline.verbrugge@vlaanderen.be::38e90b0a-c2da-403c-be89-d467f5b9de66" providerId="AD" clId="Web-{1A7C2F7A-7C31-BB3D-DB0A-DA3FAA3605C9}"/>
    <pc:docChg chg="modSld">
      <pc:chgData name="Verbrugge Aline" userId="S::aline.verbrugge@vlaanderen.be::38e90b0a-c2da-403c-be89-d467f5b9de66" providerId="AD" clId="Web-{1A7C2F7A-7C31-BB3D-DB0A-DA3FAA3605C9}" dt="2024-08-20T13:52:59.482" v="149" actId="20577"/>
      <pc:docMkLst>
        <pc:docMk/>
      </pc:docMkLst>
      <pc:sldChg chg="modSp">
        <pc:chgData name="Verbrugge Aline" userId="S::aline.verbrugge@vlaanderen.be::38e90b0a-c2da-403c-be89-d467f5b9de66" providerId="AD" clId="Web-{1A7C2F7A-7C31-BB3D-DB0A-DA3FAA3605C9}" dt="2024-08-20T13:46:10.656" v="142" actId="20577"/>
        <pc:sldMkLst>
          <pc:docMk/>
          <pc:sldMk cId="0" sldId="306"/>
        </pc:sldMkLst>
        <pc:spChg chg="mod">
          <ac:chgData name="Verbrugge Aline" userId="S::aline.verbrugge@vlaanderen.be::38e90b0a-c2da-403c-be89-d467f5b9de66" providerId="AD" clId="Web-{1A7C2F7A-7C31-BB3D-DB0A-DA3FAA3605C9}" dt="2024-08-20T13:40:06.019" v="1" actId="20577"/>
          <ac:spMkLst>
            <pc:docMk/>
            <pc:sldMk cId="0" sldId="306"/>
            <ac:spMk id="5" creationId="{A13DC3BB-7DEE-5CA1-D26F-9FD32E08B5DE}"/>
          </ac:spMkLst>
        </pc:spChg>
        <pc:spChg chg="mod">
          <ac:chgData name="Verbrugge Aline" userId="S::aline.verbrugge@vlaanderen.be::38e90b0a-c2da-403c-be89-d467f5b9de66" providerId="AD" clId="Web-{1A7C2F7A-7C31-BB3D-DB0A-DA3FAA3605C9}" dt="2024-08-20T13:46:10.656" v="142" actId="20577"/>
          <ac:spMkLst>
            <pc:docMk/>
            <pc:sldMk cId="0" sldId="306"/>
            <ac:spMk id="746" creationId="{00000000-0000-0000-0000-000000000000}"/>
          </ac:spMkLst>
        </pc:spChg>
      </pc:sldChg>
      <pc:sldChg chg="addSp modSp">
        <pc:chgData name="Verbrugge Aline" userId="S::aline.verbrugge@vlaanderen.be::38e90b0a-c2da-403c-be89-d467f5b9de66" providerId="AD" clId="Web-{1A7C2F7A-7C31-BB3D-DB0A-DA3FAA3605C9}" dt="2024-08-20T13:44:57.341" v="140"/>
        <pc:sldMkLst>
          <pc:docMk/>
          <pc:sldMk cId="0" sldId="315"/>
        </pc:sldMkLst>
        <pc:spChg chg="add mod">
          <ac:chgData name="Verbrugge Aline" userId="S::aline.verbrugge@vlaanderen.be::38e90b0a-c2da-403c-be89-d467f5b9de66" providerId="AD" clId="Web-{1A7C2F7A-7C31-BB3D-DB0A-DA3FAA3605C9}" dt="2024-08-20T13:43:42.057" v="122" actId="1076"/>
          <ac:spMkLst>
            <pc:docMk/>
            <pc:sldMk cId="0" sldId="315"/>
            <ac:spMk id="2" creationId="{24A5EC06-C3C2-6327-1F86-85C4AB1BB014}"/>
          </ac:spMkLst>
        </pc:spChg>
        <pc:spChg chg="add">
          <ac:chgData name="Verbrugge Aline" userId="S::aline.verbrugge@vlaanderen.be::38e90b0a-c2da-403c-be89-d467f5b9de66" providerId="AD" clId="Web-{1A7C2F7A-7C31-BB3D-DB0A-DA3FAA3605C9}" dt="2024-08-20T13:40:37.410" v="2"/>
          <ac:spMkLst>
            <pc:docMk/>
            <pc:sldMk cId="0" sldId="315"/>
            <ac:spMk id="4" creationId="{B72D44DC-E87C-41C8-843E-2E00CD30BAF4}"/>
          </ac:spMkLst>
        </pc:spChg>
        <pc:spChg chg="add">
          <ac:chgData name="Verbrugge Aline" userId="S::aline.verbrugge@vlaanderen.be::38e90b0a-c2da-403c-be89-d467f5b9de66" providerId="AD" clId="Web-{1A7C2F7A-7C31-BB3D-DB0A-DA3FAA3605C9}" dt="2024-08-20T13:40:37.410" v="2"/>
          <ac:spMkLst>
            <pc:docMk/>
            <pc:sldMk cId="0" sldId="315"/>
            <ac:spMk id="5" creationId="{A6CFB26A-AC44-18AB-D7FB-D37C237DE6F4}"/>
          </ac:spMkLst>
        </pc:spChg>
        <pc:spChg chg="add">
          <ac:chgData name="Verbrugge Aline" userId="S::aline.verbrugge@vlaanderen.be::38e90b0a-c2da-403c-be89-d467f5b9de66" providerId="AD" clId="Web-{1A7C2F7A-7C31-BB3D-DB0A-DA3FAA3605C9}" dt="2024-08-20T13:40:37.410" v="2"/>
          <ac:spMkLst>
            <pc:docMk/>
            <pc:sldMk cId="0" sldId="315"/>
            <ac:spMk id="6" creationId="{8E67CF61-EB25-9784-809C-3CE5CDA4A4D0}"/>
          </ac:spMkLst>
        </pc:spChg>
        <pc:spChg chg="add">
          <ac:chgData name="Verbrugge Aline" userId="S::aline.verbrugge@vlaanderen.be::38e90b0a-c2da-403c-be89-d467f5b9de66" providerId="AD" clId="Web-{1A7C2F7A-7C31-BB3D-DB0A-DA3FAA3605C9}" dt="2024-08-20T13:40:37.410" v="2"/>
          <ac:spMkLst>
            <pc:docMk/>
            <pc:sldMk cId="0" sldId="315"/>
            <ac:spMk id="7" creationId="{50A01406-B29A-4654-ADED-45A397618C63}"/>
          </ac:spMkLst>
        </pc:spChg>
        <pc:spChg chg="mod">
          <ac:chgData name="Verbrugge Aline" userId="S::aline.verbrugge@vlaanderen.be::38e90b0a-c2da-403c-be89-d467f5b9de66" providerId="AD" clId="Web-{1A7C2F7A-7C31-BB3D-DB0A-DA3FAA3605C9}" dt="2024-08-20T13:44:57.278" v="130"/>
          <ac:spMkLst>
            <pc:docMk/>
            <pc:sldMk cId="0" sldId="315"/>
            <ac:spMk id="1620" creationId="{00000000-0000-0000-0000-000000000000}"/>
          </ac:spMkLst>
        </pc:spChg>
        <pc:spChg chg="mod">
          <ac:chgData name="Verbrugge Aline" userId="S::aline.verbrugge@vlaanderen.be::38e90b0a-c2da-403c-be89-d467f5b9de66" providerId="AD" clId="Web-{1A7C2F7A-7C31-BB3D-DB0A-DA3FAA3605C9}" dt="2024-08-20T13:44:57.278" v="131"/>
          <ac:spMkLst>
            <pc:docMk/>
            <pc:sldMk cId="0" sldId="315"/>
            <ac:spMk id="1621" creationId="{00000000-0000-0000-0000-000000000000}"/>
          </ac:spMkLst>
        </pc:spChg>
        <pc:spChg chg="mod">
          <ac:chgData name="Verbrugge Aline" userId="S::aline.verbrugge@vlaanderen.be::38e90b0a-c2da-403c-be89-d467f5b9de66" providerId="AD" clId="Web-{1A7C2F7A-7C31-BB3D-DB0A-DA3FAA3605C9}" dt="2024-08-20T13:44:57.278" v="132"/>
          <ac:spMkLst>
            <pc:docMk/>
            <pc:sldMk cId="0" sldId="315"/>
            <ac:spMk id="1622" creationId="{00000000-0000-0000-0000-000000000000}"/>
          </ac:spMkLst>
        </pc:spChg>
        <pc:spChg chg="mod">
          <ac:chgData name="Verbrugge Aline" userId="S::aline.verbrugge@vlaanderen.be::38e90b0a-c2da-403c-be89-d467f5b9de66" providerId="AD" clId="Web-{1A7C2F7A-7C31-BB3D-DB0A-DA3FAA3605C9}" dt="2024-08-20T13:44:57.278" v="133"/>
          <ac:spMkLst>
            <pc:docMk/>
            <pc:sldMk cId="0" sldId="315"/>
            <ac:spMk id="1623" creationId="{00000000-0000-0000-0000-000000000000}"/>
          </ac:spMkLst>
        </pc:spChg>
        <pc:spChg chg="mod">
          <ac:chgData name="Verbrugge Aline" userId="S::aline.verbrugge@vlaanderen.be::38e90b0a-c2da-403c-be89-d467f5b9de66" providerId="AD" clId="Web-{1A7C2F7A-7C31-BB3D-DB0A-DA3FAA3605C9}" dt="2024-08-20T13:44:57.278" v="134"/>
          <ac:spMkLst>
            <pc:docMk/>
            <pc:sldMk cId="0" sldId="315"/>
            <ac:spMk id="1624" creationId="{00000000-0000-0000-0000-000000000000}"/>
          </ac:spMkLst>
        </pc:spChg>
        <pc:spChg chg="mod">
          <ac:chgData name="Verbrugge Aline" userId="S::aline.verbrugge@vlaanderen.be::38e90b0a-c2da-403c-be89-d467f5b9de66" providerId="AD" clId="Web-{1A7C2F7A-7C31-BB3D-DB0A-DA3FAA3605C9}" dt="2024-08-20T13:44:57.278" v="135"/>
          <ac:spMkLst>
            <pc:docMk/>
            <pc:sldMk cId="0" sldId="315"/>
            <ac:spMk id="1626" creationId="{00000000-0000-0000-0000-000000000000}"/>
          </ac:spMkLst>
        </pc:spChg>
        <pc:spChg chg="mod">
          <ac:chgData name="Verbrugge Aline" userId="S::aline.verbrugge@vlaanderen.be::38e90b0a-c2da-403c-be89-d467f5b9de66" providerId="AD" clId="Web-{1A7C2F7A-7C31-BB3D-DB0A-DA3FAA3605C9}" dt="2024-08-20T13:44:57.278" v="136"/>
          <ac:spMkLst>
            <pc:docMk/>
            <pc:sldMk cId="0" sldId="315"/>
            <ac:spMk id="1627" creationId="{00000000-0000-0000-0000-000000000000}"/>
          </ac:spMkLst>
        </pc:spChg>
        <pc:spChg chg="mod">
          <ac:chgData name="Verbrugge Aline" userId="S::aline.verbrugge@vlaanderen.be::38e90b0a-c2da-403c-be89-d467f5b9de66" providerId="AD" clId="Web-{1A7C2F7A-7C31-BB3D-DB0A-DA3FAA3605C9}" dt="2024-08-20T13:44:57.278" v="137"/>
          <ac:spMkLst>
            <pc:docMk/>
            <pc:sldMk cId="0" sldId="315"/>
            <ac:spMk id="1628" creationId="{00000000-0000-0000-0000-000000000000}"/>
          </ac:spMkLst>
        </pc:spChg>
        <pc:spChg chg="mod">
          <ac:chgData name="Verbrugge Aline" userId="S::aline.verbrugge@vlaanderen.be::38e90b0a-c2da-403c-be89-d467f5b9de66" providerId="AD" clId="Web-{1A7C2F7A-7C31-BB3D-DB0A-DA3FAA3605C9}" dt="2024-08-20T13:44:57.278" v="138"/>
          <ac:spMkLst>
            <pc:docMk/>
            <pc:sldMk cId="0" sldId="315"/>
            <ac:spMk id="1629" creationId="{00000000-0000-0000-0000-000000000000}"/>
          </ac:spMkLst>
        </pc:spChg>
        <pc:spChg chg="mod">
          <ac:chgData name="Verbrugge Aline" userId="S::aline.verbrugge@vlaanderen.be::38e90b0a-c2da-403c-be89-d467f5b9de66" providerId="AD" clId="Web-{1A7C2F7A-7C31-BB3D-DB0A-DA3FAA3605C9}" dt="2024-08-20T13:44:57.278" v="139"/>
          <ac:spMkLst>
            <pc:docMk/>
            <pc:sldMk cId="0" sldId="315"/>
            <ac:spMk id="1630" creationId="{00000000-0000-0000-0000-000000000000}"/>
          </ac:spMkLst>
        </pc:spChg>
        <pc:spChg chg="mod">
          <ac:chgData name="Verbrugge Aline" userId="S::aline.verbrugge@vlaanderen.be::38e90b0a-c2da-403c-be89-d467f5b9de66" providerId="AD" clId="Web-{1A7C2F7A-7C31-BB3D-DB0A-DA3FAA3605C9}" dt="2024-08-20T13:44:46.278" v="126"/>
          <ac:spMkLst>
            <pc:docMk/>
            <pc:sldMk cId="0" sldId="315"/>
            <ac:spMk id="1632" creationId="{00000000-0000-0000-0000-000000000000}"/>
          </ac:spMkLst>
        </pc:spChg>
        <pc:spChg chg="mod">
          <ac:chgData name="Verbrugge Aline" userId="S::aline.verbrugge@vlaanderen.be::38e90b0a-c2da-403c-be89-d467f5b9de66" providerId="AD" clId="Web-{1A7C2F7A-7C31-BB3D-DB0A-DA3FAA3605C9}" dt="2024-08-20T13:44:46.294" v="129"/>
          <ac:spMkLst>
            <pc:docMk/>
            <pc:sldMk cId="0" sldId="315"/>
            <ac:spMk id="1635" creationId="{00000000-0000-0000-0000-000000000000}"/>
          </ac:spMkLst>
        </pc:spChg>
        <pc:spChg chg="mod">
          <ac:chgData name="Verbrugge Aline" userId="S::aline.verbrugge@vlaanderen.be::38e90b0a-c2da-403c-be89-d467f5b9de66" providerId="AD" clId="Web-{1A7C2F7A-7C31-BB3D-DB0A-DA3FAA3605C9}" dt="2024-08-20T13:44:57.341" v="140"/>
          <ac:spMkLst>
            <pc:docMk/>
            <pc:sldMk cId="0" sldId="315"/>
            <ac:spMk id="1636" creationId="{00000000-0000-0000-0000-000000000000}"/>
          </ac:spMkLst>
        </pc:spChg>
        <pc:spChg chg="mod">
          <ac:chgData name="Verbrugge Aline" userId="S::aline.verbrugge@vlaanderen.be::38e90b0a-c2da-403c-be89-d467f5b9de66" providerId="AD" clId="Web-{1A7C2F7A-7C31-BB3D-DB0A-DA3FAA3605C9}" dt="2024-08-20T13:43:42.042" v="121" actId="1076"/>
          <ac:spMkLst>
            <pc:docMk/>
            <pc:sldMk cId="0" sldId="315"/>
            <ac:spMk id="1637" creationId="{00000000-0000-0000-0000-000000000000}"/>
          </ac:spMkLst>
        </pc:spChg>
        <pc:spChg chg="mod">
          <ac:chgData name="Verbrugge Aline" userId="S::aline.verbrugge@vlaanderen.be::38e90b0a-c2da-403c-be89-d467f5b9de66" providerId="AD" clId="Web-{1A7C2F7A-7C31-BB3D-DB0A-DA3FAA3605C9}" dt="2024-08-20T13:43:42.073" v="124" actId="1076"/>
          <ac:spMkLst>
            <pc:docMk/>
            <pc:sldMk cId="0" sldId="315"/>
            <ac:spMk id="1638" creationId="{00000000-0000-0000-0000-000000000000}"/>
          </ac:spMkLst>
        </pc:spChg>
        <pc:spChg chg="mod">
          <ac:chgData name="Verbrugge Aline" userId="S::aline.verbrugge@vlaanderen.be::38e90b0a-c2da-403c-be89-d467f5b9de66" providerId="AD" clId="Web-{1A7C2F7A-7C31-BB3D-DB0A-DA3FAA3605C9}" dt="2024-08-20T13:43:42.088" v="125" actId="1076"/>
          <ac:spMkLst>
            <pc:docMk/>
            <pc:sldMk cId="0" sldId="315"/>
            <ac:spMk id="1639" creationId="{00000000-0000-0000-0000-000000000000}"/>
          </ac:spMkLst>
        </pc:spChg>
        <pc:spChg chg="mod">
          <ac:chgData name="Verbrugge Aline" userId="S::aline.verbrugge@vlaanderen.be::38e90b0a-c2da-403c-be89-d467f5b9de66" providerId="AD" clId="Web-{1A7C2F7A-7C31-BB3D-DB0A-DA3FAA3605C9}" dt="2024-08-20T13:43:42.073" v="123" actId="1076"/>
          <ac:spMkLst>
            <pc:docMk/>
            <pc:sldMk cId="0" sldId="315"/>
            <ac:spMk id="1640" creationId="{00000000-0000-0000-0000-000000000000}"/>
          </ac:spMkLst>
        </pc:spChg>
        <pc:grpChg chg="add mod">
          <ac:chgData name="Verbrugge Aline" userId="S::aline.verbrugge@vlaanderen.be::38e90b0a-c2da-403c-be89-d467f5b9de66" providerId="AD" clId="Web-{1A7C2F7A-7C31-BB3D-DB0A-DA3FAA3605C9}" dt="2024-08-20T13:43:42.042" v="120" actId="1076"/>
          <ac:grpSpMkLst>
            <pc:docMk/>
            <pc:sldMk cId="0" sldId="315"/>
            <ac:grpSpMk id="3" creationId="{A98B5D65-9FC2-F837-ED69-FE04DB8EFB6C}"/>
          </ac:grpSpMkLst>
        </pc:grpChg>
        <pc:grpChg chg="mod">
          <ac:chgData name="Verbrugge Aline" userId="S::aline.verbrugge@vlaanderen.be::38e90b0a-c2da-403c-be89-d467f5b9de66" providerId="AD" clId="Web-{1A7C2F7A-7C31-BB3D-DB0A-DA3FAA3605C9}" dt="2024-08-20T13:43:41.979" v="116" actId="1076"/>
          <ac:grpSpMkLst>
            <pc:docMk/>
            <pc:sldMk cId="0" sldId="315"/>
            <ac:grpSpMk id="1619" creationId="{00000000-0000-0000-0000-000000000000}"/>
          </ac:grpSpMkLst>
        </pc:grpChg>
        <pc:grpChg chg="mod">
          <ac:chgData name="Verbrugge Aline" userId="S::aline.verbrugge@vlaanderen.be::38e90b0a-c2da-403c-be89-d467f5b9de66" providerId="AD" clId="Web-{1A7C2F7A-7C31-BB3D-DB0A-DA3FAA3605C9}" dt="2024-08-20T13:43:41.995" v="117" actId="1076"/>
          <ac:grpSpMkLst>
            <pc:docMk/>
            <pc:sldMk cId="0" sldId="315"/>
            <ac:grpSpMk id="1625" creationId="{00000000-0000-0000-0000-000000000000}"/>
          </ac:grpSpMkLst>
        </pc:grpChg>
        <pc:grpChg chg="mod">
          <ac:chgData name="Verbrugge Aline" userId="S::aline.verbrugge@vlaanderen.be::38e90b0a-c2da-403c-be89-d467f5b9de66" providerId="AD" clId="Web-{1A7C2F7A-7C31-BB3D-DB0A-DA3FAA3605C9}" dt="2024-08-20T13:43:42.010" v="118" actId="1076"/>
          <ac:grpSpMkLst>
            <pc:docMk/>
            <pc:sldMk cId="0" sldId="315"/>
            <ac:grpSpMk id="1631" creationId="{00000000-0000-0000-0000-000000000000}"/>
          </ac:grpSpMkLst>
        </pc:grpChg>
        <pc:cxnChg chg="mod">
          <ac:chgData name="Verbrugge Aline" userId="S::aline.verbrugge@vlaanderen.be::38e90b0a-c2da-403c-be89-d467f5b9de66" providerId="AD" clId="Web-{1A7C2F7A-7C31-BB3D-DB0A-DA3FAA3605C9}" dt="2024-08-20T13:44:46.278" v="127"/>
          <ac:cxnSpMkLst>
            <pc:docMk/>
            <pc:sldMk cId="0" sldId="315"/>
            <ac:cxnSpMk id="1633" creationId="{00000000-0000-0000-0000-000000000000}"/>
          </ac:cxnSpMkLst>
        </pc:cxnChg>
        <pc:cxnChg chg="mod">
          <ac:chgData name="Verbrugge Aline" userId="S::aline.verbrugge@vlaanderen.be::38e90b0a-c2da-403c-be89-d467f5b9de66" providerId="AD" clId="Web-{1A7C2F7A-7C31-BB3D-DB0A-DA3FAA3605C9}" dt="2024-08-20T13:44:46.278" v="128"/>
          <ac:cxnSpMkLst>
            <pc:docMk/>
            <pc:sldMk cId="0" sldId="315"/>
            <ac:cxnSpMk id="1634" creationId="{00000000-0000-0000-0000-000000000000}"/>
          </ac:cxnSpMkLst>
        </pc:cxnChg>
      </pc:sldChg>
      <pc:sldChg chg="modSp">
        <pc:chgData name="Verbrugge Aline" userId="S::aline.verbrugge@vlaanderen.be::38e90b0a-c2da-403c-be89-d467f5b9de66" providerId="AD" clId="Web-{1A7C2F7A-7C31-BB3D-DB0A-DA3FAA3605C9}" dt="2024-08-20T13:52:59.482" v="149" actId="20577"/>
        <pc:sldMkLst>
          <pc:docMk/>
          <pc:sldMk cId="0" sldId="317"/>
        </pc:sldMkLst>
        <pc:spChg chg="mod">
          <ac:chgData name="Verbrugge Aline" userId="S::aline.verbrugge@vlaanderen.be::38e90b0a-c2da-403c-be89-d467f5b9de66" providerId="AD" clId="Web-{1A7C2F7A-7C31-BB3D-DB0A-DA3FAA3605C9}" dt="2024-08-20T13:52:59.482" v="149" actId="20577"/>
          <ac:spMkLst>
            <pc:docMk/>
            <pc:sldMk cId="0" sldId="317"/>
            <ac:spMk id="1689" creationId="{00000000-0000-0000-0000-000000000000}"/>
          </ac:spMkLst>
        </pc:spChg>
      </pc:sldChg>
    </pc:docChg>
  </pc:docChgLst>
</pc:chgInfo>
</file>

<file path=ppt/comments/modernComment_7FE4E034_44D7CF87.xml><?xml version="1.0" encoding="utf-8"?>
<p188:cmLst xmlns:a="http://schemas.openxmlformats.org/drawingml/2006/main" xmlns:r="http://schemas.openxmlformats.org/officeDocument/2006/relationships" xmlns:p188="http://schemas.microsoft.com/office/powerpoint/2018/8/main">
  <p188:cm id="{8231BB1C-633B-461D-A1CB-8C624403911F}" authorId="{D3AE457B-161E-BFB2-DFF9-51D19F7CE434}" status="resolved" created="2024-09-30T15:40:40.136" complete="100000">
    <ac:txMkLst xmlns:ac="http://schemas.microsoft.com/office/drawing/2013/main/command">
      <pc:docMk xmlns:pc="http://schemas.microsoft.com/office/powerpoint/2013/main/command"/>
      <pc:sldMk xmlns:pc="http://schemas.microsoft.com/office/powerpoint/2013/main/command" cId="1154994055" sldId="2145706036"/>
      <ac:spMk id="8" creationId="{9E10E38B-F56C-DF50-D2B9-E1B7ED6539A6}"/>
      <ac:txMk cp="0" len="111">
        <ac:context len="112" hash="3534597287"/>
      </ac:txMk>
    </ac:txMkLst>
    <p188:pos x="3219903" y="255972"/>
    <p188:replyLst>
      <p188:reply id="{A9FC7344-7FE7-3240-BA94-3884033A9976}" authorId="{A030E544-1E14-CE17-A5FF-1AF999F097F5}" created="2024-10-01T15:01:17.783">
        <p188:txBody>
          <a:bodyPr/>
          <a:lstStyle/>
          <a:p>
            <a:r>
              <a:rPr lang="en-BE"/>
              <a:t>Als we enkel de definitie in het AP aanpassen in niet in de VOC dan is het ok.</a:t>
            </a:r>
          </a:p>
        </p188:txBody>
      </p188:reply>
    </p188:replyLst>
    <p188:txBody>
      <a:bodyPr/>
      <a:lstStyle/>
      <a:p>
        <a:r>
          <a:rPr lang="en-GB"/>
          <a:t>Is deze definitie niet veel te nauw?</a:t>
        </a:r>
      </a:p>
    </p188:txBody>
  </p188:cm>
</p188: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528F0-CB0D-4A91-8D16-24908B87C5A0}" type="doc">
      <dgm:prSet loTypeId="urn:microsoft.com/office/officeart/2005/8/layout/hierarchy3" loCatId="list" qsTypeId="urn:microsoft.com/office/officeart/2005/8/quickstyle/simple1" qsCatId="simple" csTypeId="urn:microsoft.com/office/officeart/2005/8/colors/colorful4" csCatId="colorful" phldr="1"/>
      <dgm:spPr/>
      <dgm:t>
        <a:bodyPr/>
        <a:lstStyle/>
        <a:p>
          <a:endParaRPr lang="en-GB"/>
        </a:p>
      </dgm:t>
    </dgm:pt>
    <dgm:pt modelId="{86F98797-9E9C-4AB7-88DB-0CE6F20E6A84}">
      <dgm:prSet custT="1"/>
      <dgm:spPr/>
      <dgm:t>
        <a:bodyPr/>
        <a:lstStyle/>
        <a:p>
          <a:r>
            <a:rPr lang="en-US" sz="2400" b="0" i="0" err="1"/>
            <a:t>Lokaal</a:t>
          </a:r>
          <a:r>
            <a:rPr lang="en-US" sz="2400" b="0" i="0"/>
            <a:t> </a:t>
          </a:r>
          <a:r>
            <a:rPr lang="en-US" sz="2400" b="0" i="0" err="1"/>
            <a:t>bestuur</a:t>
          </a:r>
          <a:endParaRPr lang="en-GB" sz="2400"/>
        </a:p>
      </dgm:t>
    </dgm:pt>
    <dgm:pt modelId="{70DA6952-3CDC-4537-92B5-EA65A4E63AA3}" type="parTrans" cxnId="{652AA37E-BC5C-4BA9-8F57-61B6128A6A96}">
      <dgm:prSet/>
      <dgm:spPr/>
      <dgm:t>
        <a:bodyPr/>
        <a:lstStyle/>
        <a:p>
          <a:endParaRPr lang="en-GB"/>
        </a:p>
      </dgm:t>
    </dgm:pt>
    <dgm:pt modelId="{8C3C531F-D93F-4338-979D-6DC212E14B6B}" type="sibTrans" cxnId="{652AA37E-BC5C-4BA9-8F57-61B6128A6A96}">
      <dgm:prSet/>
      <dgm:spPr/>
      <dgm:t>
        <a:bodyPr/>
        <a:lstStyle/>
        <a:p>
          <a:endParaRPr lang="en-GB"/>
        </a:p>
      </dgm:t>
    </dgm:pt>
    <dgm:pt modelId="{A6BF9B08-87B3-4E1E-B194-C2C818BD5059}">
      <dgm:prSet custT="1"/>
      <dgm:spPr/>
      <dgm:t>
        <a:bodyPr/>
        <a:lstStyle/>
        <a:p>
          <a:r>
            <a:rPr lang="en-US" sz="2400" b="0" i="0" err="1"/>
            <a:t>Inwoner</a:t>
          </a:r>
          <a:endParaRPr lang="en-GB" sz="2400"/>
        </a:p>
      </dgm:t>
    </dgm:pt>
    <dgm:pt modelId="{AE698E76-C72F-497B-A295-79BF98E55EFC}" type="parTrans" cxnId="{F6A4EDE0-12B2-47E2-9B7C-CDB6B3AFA0ED}">
      <dgm:prSet/>
      <dgm:spPr/>
      <dgm:t>
        <a:bodyPr/>
        <a:lstStyle/>
        <a:p>
          <a:endParaRPr lang="en-GB"/>
        </a:p>
      </dgm:t>
    </dgm:pt>
    <dgm:pt modelId="{A8C8E000-434B-4977-96B2-144D6F32F511}" type="sibTrans" cxnId="{F6A4EDE0-12B2-47E2-9B7C-CDB6B3AFA0ED}">
      <dgm:prSet/>
      <dgm:spPr/>
      <dgm:t>
        <a:bodyPr/>
        <a:lstStyle/>
        <a:p>
          <a:endParaRPr lang="en-GB"/>
        </a:p>
      </dgm:t>
    </dgm:pt>
    <dgm:pt modelId="{1BE56142-BFEC-4461-845D-C5337B5335C4}">
      <dgm:prSet custT="1"/>
      <dgm:spPr/>
      <dgm:t>
        <a:bodyPr/>
        <a:lstStyle/>
        <a:p>
          <a:pPr rtl="0"/>
          <a:r>
            <a:rPr lang="en-US" sz="2400" b="0" i="0" err="1">
              <a:latin typeface="Arial"/>
            </a:rPr>
            <a:t>Organisatie</a:t>
          </a:r>
          <a:endParaRPr lang="en-US" sz="2400" err="1"/>
        </a:p>
      </dgm:t>
    </dgm:pt>
    <dgm:pt modelId="{8E59C681-78A3-4DE1-9869-392363DC658B}" type="parTrans" cxnId="{4CBAEF67-DA47-4897-AC1B-24AEF9BF7A56}">
      <dgm:prSet/>
      <dgm:spPr/>
      <dgm:t>
        <a:bodyPr/>
        <a:lstStyle/>
        <a:p>
          <a:endParaRPr lang="en-GB"/>
        </a:p>
      </dgm:t>
    </dgm:pt>
    <dgm:pt modelId="{67A11416-D5F6-40A5-92CF-203CA4FCA54E}" type="sibTrans" cxnId="{4CBAEF67-DA47-4897-AC1B-24AEF9BF7A56}">
      <dgm:prSet/>
      <dgm:spPr/>
      <dgm:t>
        <a:bodyPr/>
        <a:lstStyle/>
        <a:p>
          <a:endParaRPr lang="en-GB"/>
        </a:p>
      </dgm:t>
    </dgm:pt>
    <dgm:pt modelId="{186A5FA7-F08F-4728-AAC1-29CEBC56A3D3}" type="pres">
      <dgm:prSet presAssocID="{5F0528F0-CB0D-4A91-8D16-24908B87C5A0}" presName="diagram" presStyleCnt="0">
        <dgm:presLayoutVars>
          <dgm:chPref val="1"/>
          <dgm:dir/>
          <dgm:animOne val="branch"/>
          <dgm:animLvl val="lvl"/>
          <dgm:resizeHandles/>
        </dgm:presLayoutVars>
      </dgm:prSet>
      <dgm:spPr/>
    </dgm:pt>
    <dgm:pt modelId="{44B7629F-2C19-4BD9-AE85-6537A79213FD}" type="pres">
      <dgm:prSet presAssocID="{86F98797-9E9C-4AB7-88DB-0CE6F20E6A84}" presName="root" presStyleCnt="0"/>
      <dgm:spPr/>
    </dgm:pt>
    <dgm:pt modelId="{AD78F130-B08B-4555-A9EB-F81218D0CBD2}" type="pres">
      <dgm:prSet presAssocID="{86F98797-9E9C-4AB7-88DB-0CE6F20E6A84}" presName="rootComposite" presStyleCnt="0"/>
      <dgm:spPr/>
    </dgm:pt>
    <dgm:pt modelId="{BD85F62E-3E00-484D-8280-3143F57AA488}" type="pres">
      <dgm:prSet presAssocID="{86F98797-9E9C-4AB7-88DB-0CE6F20E6A84}" presName="rootText" presStyleLbl="node1" presStyleIdx="0" presStyleCnt="3" custScaleY="71553"/>
      <dgm:spPr/>
    </dgm:pt>
    <dgm:pt modelId="{77C7AF11-EB0B-4D29-8BEC-D5124159CE79}" type="pres">
      <dgm:prSet presAssocID="{86F98797-9E9C-4AB7-88DB-0CE6F20E6A84}" presName="rootConnector" presStyleLbl="node1" presStyleIdx="0" presStyleCnt="3"/>
      <dgm:spPr/>
    </dgm:pt>
    <dgm:pt modelId="{447D8331-5A7C-44E7-8EFF-89C233BD72F2}" type="pres">
      <dgm:prSet presAssocID="{86F98797-9E9C-4AB7-88DB-0CE6F20E6A84}" presName="childShape" presStyleCnt="0"/>
      <dgm:spPr/>
    </dgm:pt>
    <dgm:pt modelId="{A77E5B1B-9488-40D7-BDC9-47EEA6DCE7A4}" type="pres">
      <dgm:prSet presAssocID="{A6BF9B08-87B3-4E1E-B194-C2C818BD5059}" presName="root" presStyleCnt="0"/>
      <dgm:spPr/>
    </dgm:pt>
    <dgm:pt modelId="{FBD22469-DCA0-436F-80EF-F16344C10FA0}" type="pres">
      <dgm:prSet presAssocID="{A6BF9B08-87B3-4E1E-B194-C2C818BD5059}" presName="rootComposite" presStyleCnt="0"/>
      <dgm:spPr/>
    </dgm:pt>
    <dgm:pt modelId="{CB24A476-3AC8-4899-821E-A84D4D204B5A}" type="pres">
      <dgm:prSet presAssocID="{A6BF9B08-87B3-4E1E-B194-C2C818BD5059}" presName="rootText" presStyleLbl="node1" presStyleIdx="1" presStyleCnt="3" custScaleY="71553"/>
      <dgm:spPr/>
    </dgm:pt>
    <dgm:pt modelId="{5F0AF068-944D-45A0-861E-338FBCC5CC4A}" type="pres">
      <dgm:prSet presAssocID="{A6BF9B08-87B3-4E1E-B194-C2C818BD5059}" presName="rootConnector" presStyleLbl="node1" presStyleIdx="1" presStyleCnt="3"/>
      <dgm:spPr/>
    </dgm:pt>
    <dgm:pt modelId="{126BD603-37E6-4424-B677-20ECCB89EF15}" type="pres">
      <dgm:prSet presAssocID="{A6BF9B08-87B3-4E1E-B194-C2C818BD5059}" presName="childShape" presStyleCnt="0"/>
      <dgm:spPr/>
    </dgm:pt>
    <dgm:pt modelId="{E2EF17B5-1DAD-4C45-8D05-5376D581D021}" type="pres">
      <dgm:prSet presAssocID="{1BE56142-BFEC-4461-845D-C5337B5335C4}" presName="root" presStyleCnt="0"/>
      <dgm:spPr/>
    </dgm:pt>
    <dgm:pt modelId="{01E14BC8-3028-402E-B5FE-5C424F549C46}" type="pres">
      <dgm:prSet presAssocID="{1BE56142-BFEC-4461-845D-C5337B5335C4}" presName="rootComposite" presStyleCnt="0"/>
      <dgm:spPr/>
    </dgm:pt>
    <dgm:pt modelId="{6189BAFE-9AFE-49BA-8B67-EAE773A4579C}" type="pres">
      <dgm:prSet presAssocID="{1BE56142-BFEC-4461-845D-C5337B5335C4}" presName="rootText" presStyleLbl="node1" presStyleIdx="2" presStyleCnt="3" custScaleY="71553"/>
      <dgm:spPr/>
    </dgm:pt>
    <dgm:pt modelId="{D190527D-7349-42DF-B507-0A1EE9A0C8F0}" type="pres">
      <dgm:prSet presAssocID="{1BE56142-BFEC-4461-845D-C5337B5335C4}" presName="rootConnector" presStyleLbl="node1" presStyleIdx="2" presStyleCnt="3"/>
      <dgm:spPr/>
    </dgm:pt>
    <dgm:pt modelId="{7E732D43-A637-4D7E-B40D-C00C89272C75}" type="pres">
      <dgm:prSet presAssocID="{1BE56142-BFEC-4461-845D-C5337B5335C4}" presName="childShape" presStyleCnt="0"/>
      <dgm:spPr/>
    </dgm:pt>
  </dgm:ptLst>
  <dgm:cxnLst>
    <dgm:cxn modelId="{1B644320-41BA-4824-BC00-89005E3E2D97}" type="presOf" srcId="{86F98797-9E9C-4AB7-88DB-0CE6F20E6A84}" destId="{BD85F62E-3E00-484D-8280-3143F57AA488}" srcOrd="0" destOrd="0" presId="urn:microsoft.com/office/officeart/2005/8/layout/hierarchy3"/>
    <dgm:cxn modelId="{4CBAEF67-DA47-4897-AC1B-24AEF9BF7A56}" srcId="{5F0528F0-CB0D-4A91-8D16-24908B87C5A0}" destId="{1BE56142-BFEC-4461-845D-C5337B5335C4}" srcOrd="2" destOrd="0" parTransId="{8E59C681-78A3-4DE1-9869-392363DC658B}" sibTransId="{67A11416-D5F6-40A5-92CF-203CA4FCA54E}"/>
    <dgm:cxn modelId="{652AA37E-BC5C-4BA9-8F57-61B6128A6A96}" srcId="{5F0528F0-CB0D-4A91-8D16-24908B87C5A0}" destId="{86F98797-9E9C-4AB7-88DB-0CE6F20E6A84}" srcOrd="0" destOrd="0" parTransId="{70DA6952-3CDC-4537-92B5-EA65A4E63AA3}" sibTransId="{8C3C531F-D93F-4338-979D-6DC212E14B6B}"/>
    <dgm:cxn modelId="{E2F1C98D-C57C-4C7D-9843-97D6BBD783C5}" type="presOf" srcId="{A6BF9B08-87B3-4E1E-B194-C2C818BD5059}" destId="{5F0AF068-944D-45A0-861E-338FBCC5CC4A}" srcOrd="1" destOrd="0" presId="urn:microsoft.com/office/officeart/2005/8/layout/hierarchy3"/>
    <dgm:cxn modelId="{4BE00293-F3D0-48FB-9BE5-DA64181B868C}" type="presOf" srcId="{1BE56142-BFEC-4461-845D-C5337B5335C4}" destId="{D190527D-7349-42DF-B507-0A1EE9A0C8F0}" srcOrd="1" destOrd="0" presId="urn:microsoft.com/office/officeart/2005/8/layout/hierarchy3"/>
    <dgm:cxn modelId="{0F66E7B0-DE8B-44EB-BC1B-A130BE32A940}" type="presOf" srcId="{1BE56142-BFEC-4461-845D-C5337B5335C4}" destId="{6189BAFE-9AFE-49BA-8B67-EAE773A4579C}" srcOrd="0" destOrd="0" presId="urn:microsoft.com/office/officeart/2005/8/layout/hierarchy3"/>
    <dgm:cxn modelId="{9DDF45BC-5DF2-44B6-A40C-ADC93255836C}" type="presOf" srcId="{86F98797-9E9C-4AB7-88DB-0CE6F20E6A84}" destId="{77C7AF11-EB0B-4D29-8BEC-D5124159CE79}" srcOrd="1" destOrd="0" presId="urn:microsoft.com/office/officeart/2005/8/layout/hierarchy3"/>
    <dgm:cxn modelId="{6FA16BBD-D2E0-402D-A9E4-E1D458A58B83}" type="presOf" srcId="{5F0528F0-CB0D-4A91-8D16-24908B87C5A0}" destId="{186A5FA7-F08F-4728-AAC1-29CEBC56A3D3}" srcOrd="0" destOrd="0" presId="urn:microsoft.com/office/officeart/2005/8/layout/hierarchy3"/>
    <dgm:cxn modelId="{7E958DDB-D39C-4D08-8EB9-811BE610E3E6}" type="presOf" srcId="{A6BF9B08-87B3-4E1E-B194-C2C818BD5059}" destId="{CB24A476-3AC8-4899-821E-A84D4D204B5A}" srcOrd="0" destOrd="0" presId="urn:microsoft.com/office/officeart/2005/8/layout/hierarchy3"/>
    <dgm:cxn modelId="{F6A4EDE0-12B2-47E2-9B7C-CDB6B3AFA0ED}" srcId="{5F0528F0-CB0D-4A91-8D16-24908B87C5A0}" destId="{A6BF9B08-87B3-4E1E-B194-C2C818BD5059}" srcOrd="1" destOrd="0" parTransId="{AE698E76-C72F-497B-A295-79BF98E55EFC}" sibTransId="{A8C8E000-434B-4977-96B2-144D6F32F511}"/>
    <dgm:cxn modelId="{6630B1F0-3100-4523-9E16-546FDA62C37C}" type="presParOf" srcId="{186A5FA7-F08F-4728-AAC1-29CEBC56A3D3}" destId="{44B7629F-2C19-4BD9-AE85-6537A79213FD}" srcOrd="0" destOrd="0" presId="urn:microsoft.com/office/officeart/2005/8/layout/hierarchy3"/>
    <dgm:cxn modelId="{CF6BF10A-28F8-4D74-B367-5C89F8D70150}" type="presParOf" srcId="{44B7629F-2C19-4BD9-AE85-6537A79213FD}" destId="{AD78F130-B08B-4555-A9EB-F81218D0CBD2}" srcOrd="0" destOrd="0" presId="urn:microsoft.com/office/officeart/2005/8/layout/hierarchy3"/>
    <dgm:cxn modelId="{C9A15C1A-7CE4-4DE8-9002-CE561D57609E}" type="presParOf" srcId="{AD78F130-B08B-4555-A9EB-F81218D0CBD2}" destId="{BD85F62E-3E00-484D-8280-3143F57AA488}" srcOrd="0" destOrd="0" presId="urn:microsoft.com/office/officeart/2005/8/layout/hierarchy3"/>
    <dgm:cxn modelId="{405819E6-ACC0-48E5-964A-10FC1BCD861D}" type="presParOf" srcId="{AD78F130-B08B-4555-A9EB-F81218D0CBD2}" destId="{77C7AF11-EB0B-4D29-8BEC-D5124159CE79}" srcOrd="1" destOrd="0" presId="urn:microsoft.com/office/officeart/2005/8/layout/hierarchy3"/>
    <dgm:cxn modelId="{28B5FDDF-70EA-43E9-A9D7-8036A92D9011}" type="presParOf" srcId="{44B7629F-2C19-4BD9-AE85-6537A79213FD}" destId="{447D8331-5A7C-44E7-8EFF-89C233BD72F2}" srcOrd="1" destOrd="0" presId="urn:microsoft.com/office/officeart/2005/8/layout/hierarchy3"/>
    <dgm:cxn modelId="{26F3BB3A-3D30-4393-BEF0-8A9341061730}" type="presParOf" srcId="{186A5FA7-F08F-4728-AAC1-29CEBC56A3D3}" destId="{A77E5B1B-9488-40D7-BDC9-47EEA6DCE7A4}" srcOrd="1" destOrd="0" presId="urn:microsoft.com/office/officeart/2005/8/layout/hierarchy3"/>
    <dgm:cxn modelId="{AE0528F9-26A2-4EDD-AD8F-912CE596A259}" type="presParOf" srcId="{A77E5B1B-9488-40D7-BDC9-47EEA6DCE7A4}" destId="{FBD22469-DCA0-436F-80EF-F16344C10FA0}" srcOrd="0" destOrd="0" presId="urn:microsoft.com/office/officeart/2005/8/layout/hierarchy3"/>
    <dgm:cxn modelId="{5C821A0C-4834-47CD-B931-7DC853D96A06}" type="presParOf" srcId="{FBD22469-DCA0-436F-80EF-F16344C10FA0}" destId="{CB24A476-3AC8-4899-821E-A84D4D204B5A}" srcOrd="0" destOrd="0" presId="urn:microsoft.com/office/officeart/2005/8/layout/hierarchy3"/>
    <dgm:cxn modelId="{F11613DB-817F-4F26-A0B1-5B7320A74239}" type="presParOf" srcId="{FBD22469-DCA0-436F-80EF-F16344C10FA0}" destId="{5F0AF068-944D-45A0-861E-338FBCC5CC4A}" srcOrd="1" destOrd="0" presId="urn:microsoft.com/office/officeart/2005/8/layout/hierarchy3"/>
    <dgm:cxn modelId="{51DBC430-513E-42B6-85BA-9BC4BF4E6100}" type="presParOf" srcId="{A77E5B1B-9488-40D7-BDC9-47EEA6DCE7A4}" destId="{126BD603-37E6-4424-B677-20ECCB89EF15}" srcOrd="1" destOrd="0" presId="urn:microsoft.com/office/officeart/2005/8/layout/hierarchy3"/>
    <dgm:cxn modelId="{9952AEAF-58F8-4DBA-AC58-BFB30E9B3C7E}" type="presParOf" srcId="{186A5FA7-F08F-4728-AAC1-29CEBC56A3D3}" destId="{E2EF17B5-1DAD-4C45-8D05-5376D581D021}" srcOrd="2" destOrd="0" presId="urn:microsoft.com/office/officeart/2005/8/layout/hierarchy3"/>
    <dgm:cxn modelId="{12C2FB99-040D-4D50-BBE3-475BDFB3025A}" type="presParOf" srcId="{E2EF17B5-1DAD-4C45-8D05-5376D581D021}" destId="{01E14BC8-3028-402E-B5FE-5C424F549C46}" srcOrd="0" destOrd="0" presId="urn:microsoft.com/office/officeart/2005/8/layout/hierarchy3"/>
    <dgm:cxn modelId="{D7AC52D3-925F-446D-B979-B3BB228FA4DF}" type="presParOf" srcId="{01E14BC8-3028-402E-B5FE-5C424F549C46}" destId="{6189BAFE-9AFE-49BA-8B67-EAE773A4579C}" srcOrd="0" destOrd="0" presId="urn:microsoft.com/office/officeart/2005/8/layout/hierarchy3"/>
    <dgm:cxn modelId="{E7F3774D-31DC-4EB3-8BC1-2DF43C255DD1}" type="presParOf" srcId="{01E14BC8-3028-402E-B5FE-5C424F549C46}" destId="{D190527D-7349-42DF-B507-0A1EE9A0C8F0}" srcOrd="1" destOrd="0" presId="urn:microsoft.com/office/officeart/2005/8/layout/hierarchy3"/>
    <dgm:cxn modelId="{22115B80-1886-4EC8-B5C2-B1D73999F9EE}" type="presParOf" srcId="{E2EF17B5-1DAD-4C45-8D05-5376D581D021}" destId="{7E732D43-A637-4D7E-B40D-C00C89272C75}"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5F62E-3E00-484D-8280-3143F57AA488}">
      <dsp:nvSpPr>
        <dsp:cNvPr id="0" name=""/>
        <dsp:cNvSpPr/>
      </dsp:nvSpPr>
      <dsp:spPr>
        <a:xfrm>
          <a:off x="1312" y="1286607"/>
          <a:ext cx="3071249" cy="109878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Lokaal</a:t>
          </a:r>
          <a:r>
            <a:rPr lang="en-US" sz="2400" b="0" i="0" kern="1200"/>
            <a:t> </a:t>
          </a:r>
          <a:r>
            <a:rPr lang="en-US" sz="2400" b="0" i="0" kern="1200" err="1"/>
            <a:t>bestuur</a:t>
          </a:r>
          <a:endParaRPr lang="en-GB" sz="2400" kern="1200"/>
        </a:p>
      </dsp:txBody>
      <dsp:txXfrm>
        <a:off x="33494" y="1318789"/>
        <a:ext cx="3006885" cy="1034421"/>
      </dsp:txXfrm>
    </dsp:sp>
    <dsp:sp modelId="{CB24A476-3AC8-4899-821E-A84D4D204B5A}">
      <dsp:nvSpPr>
        <dsp:cNvPr id="0" name=""/>
        <dsp:cNvSpPr/>
      </dsp:nvSpPr>
      <dsp:spPr>
        <a:xfrm>
          <a:off x="3840375" y="1286607"/>
          <a:ext cx="3071249" cy="1098785"/>
        </a:xfrm>
        <a:prstGeom prst="roundRect">
          <a:avLst>
            <a:gd name="adj" fmla="val 10000"/>
          </a:avLst>
        </a:prstGeom>
        <a:solidFill>
          <a:schemeClr val="accent4">
            <a:hueOff val="0"/>
            <a:satOff val="0"/>
            <a:lumOff val="20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Inwoner</a:t>
          </a:r>
          <a:endParaRPr lang="en-GB" sz="2400" kern="1200"/>
        </a:p>
      </dsp:txBody>
      <dsp:txXfrm>
        <a:off x="3872557" y="1318789"/>
        <a:ext cx="3006885" cy="1034421"/>
      </dsp:txXfrm>
    </dsp:sp>
    <dsp:sp modelId="{6189BAFE-9AFE-49BA-8B67-EAE773A4579C}">
      <dsp:nvSpPr>
        <dsp:cNvPr id="0" name=""/>
        <dsp:cNvSpPr/>
      </dsp:nvSpPr>
      <dsp:spPr>
        <a:xfrm>
          <a:off x="7679437" y="1286607"/>
          <a:ext cx="3071249" cy="1098785"/>
        </a:xfrm>
        <a:prstGeom prst="roundRect">
          <a:avLst>
            <a:gd name="adj" fmla="val 10000"/>
          </a:avLst>
        </a:prstGeom>
        <a:solidFill>
          <a:schemeClr val="accent4">
            <a:hueOff val="0"/>
            <a:satOff val="0"/>
            <a:lumOff val="4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0" i="0" kern="1200" err="1">
              <a:latin typeface="Arial"/>
            </a:rPr>
            <a:t>Organisatie</a:t>
          </a:r>
          <a:endParaRPr lang="en-US" sz="2400" kern="1200" err="1"/>
        </a:p>
      </dsp:txBody>
      <dsp:txXfrm>
        <a:off x="7711619" y="1318789"/>
        <a:ext cx="3006885" cy="10344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4CE1EA5-E6FB-4EE7-BC55-39C25730F9C2}" type="datetimeFigureOut">
              <a:rPr lang="nl-BE" smtClean="0"/>
              <a:t>4/10/2024</a:t>
            </a:fld>
            <a:endParaRPr lang="nl-BE"/>
          </a:p>
        </p:txBody>
      </p:sp>
      <p:sp>
        <p:nvSpPr>
          <p:cNvPr id="4" name="Tijdelijke aanduiding voor dia-afbeelding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E6DB4554-0897-48A7-A1AE-89498FC44B0B}" type="slidenum">
              <a:rPr lang="nl-BE" smtClean="0"/>
              <a:t>‹#›</a:t>
            </a:fld>
            <a:endParaRPr lang="nl-BE"/>
          </a:p>
        </p:txBody>
      </p:sp>
    </p:spTree>
    <p:extLst>
      <p:ext uri="{BB962C8B-B14F-4D97-AF65-F5344CB8AC3E}">
        <p14:creationId xmlns:p14="http://schemas.microsoft.com/office/powerpoint/2010/main" val="1436954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Yaron</a:t>
            </a:r>
            <a:endParaRPr/>
          </a:p>
        </p:txBody>
      </p:sp>
      <p:sp>
        <p:nvSpPr>
          <p:cNvPr id="861" name="Google Shape;861;p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7F9C9-970A-4AA2-9DF0-AB2FA129178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164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11B65-4468-99EB-E2B2-668E37A884E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35A4277-C4CE-728B-D7A6-546D3345C05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4F70751-D7BE-4883-DAC3-38832FE8F0B6}"/>
              </a:ext>
            </a:extLst>
          </p:cNvPr>
          <p:cNvSpPr>
            <a:spLocks noGrp="1"/>
          </p:cNvSpPr>
          <p:nvPr>
            <p:ph type="body" idx="1"/>
          </p:nvPr>
        </p:nvSpPr>
        <p:spPr/>
        <p:txBody>
          <a:bodyPr/>
          <a:lstStyle/>
          <a:p>
            <a:endParaRPr lang="nl-BE">
              <a:solidFill>
                <a:srgbClr val="FF0000"/>
              </a:solidFill>
            </a:endParaRPr>
          </a:p>
        </p:txBody>
      </p:sp>
      <p:sp>
        <p:nvSpPr>
          <p:cNvPr id="4" name="Tijdelijke aanduiding voor dianummer 3">
            <a:extLst>
              <a:ext uri="{FF2B5EF4-FFF2-40B4-BE49-F238E27FC236}">
                <a16:creationId xmlns:a16="http://schemas.microsoft.com/office/drawing/2014/main" id="{37582432-1A17-9E81-A616-05CF15EBDA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7F9C9-970A-4AA2-9DF0-AB2FA129178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23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Niet enkel Vlaanderen maar ook .</a:t>
            </a:r>
            <a:r>
              <a:rPr lang="nl-BE" err="1"/>
              <a:t>be</a:t>
            </a:r>
            <a:r>
              <a:rPr lang="nl-BE"/>
              <a:t> / .</a:t>
            </a:r>
            <a:r>
              <a:rPr lang="nl-BE" err="1"/>
              <a:t>eu</a:t>
            </a:r>
            <a:r>
              <a:rPr lang="nl-BE"/>
              <a:t> en </a:t>
            </a:r>
            <a:r>
              <a:rPr lang="nl-BE" err="1"/>
              <a:t>international</a:t>
            </a:r>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7F9C9-970A-4AA2-9DF0-AB2FA129178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87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solidFill>
                <a:srgbClr val="FF0000"/>
              </a:solidFill>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7F9C9-970A-4AA2-9DF0-AB2FA129178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244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fa15db3b28_0_58: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Jef</a:t>
            </a:r>
            <a:endParaRPr>
              <a:solidFill>
                <a:srgbClr val="373636"/>
              </a:solidFill>
            </a:endParaRPr>
          </a:p>
        </p:txBody>
      </p:sp>
      <p:sp>
        <p:nvSpPr>
          <p:cNvPr id="1077" name="Google Shape;1077;gfa15db3b28_0_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5b5f091d7c_0_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5b5f091d7c_0_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5d88015741_0_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g15d88015741_0_0:notes"/>
          <p:cNvSpPr txBox="1">
            <a:spLocks noGrp="1"/>
          </p:cNvSpPr>
          <p:nvPr>
            <p:ph type="body" idx="1"/>
          </p:nvPr>
        </p:nvSpPr>
        <p:spPr>
          <a:xfrm>
            <a:off x="679768" y="4777194"/>
            <a:ext cx="5438140" cy="390877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1094" name="Google Shape;1094;g15d88015741_0_0:notes"/>
          <p:cNvSpPr txBox="1">
            <a:spLocks noGrp="1"/>
          </p:cNvSpPr>
          <p:nvPr>
            <p:ph type="sldNum" idx="12"/>
          </p:nvPr>
        </p:nvSpPr>
        <p:spPr>
          <a:xfrm>
            <a:off x="5611450" y="9428583"/>
            <a:ext cx="756487" cy="30320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a5fd8ed3b0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2a5fd8ed3b0_0_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GB"/>
              <a:t>Waarom is interoperabiliteit nodig (deel 1): verschillende applicaties/perspectieven, bronnen bestaan in silo’s, moeilijk om informatie te koppelen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a5fd8ed3b0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2a5fd8ed3b0_0_5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Arial"/>
              <a:buNone/>
            </a:pPr>
            <a:r>
              <a:rPr lang="en-GB">
                <a:solidFill>
                  <a:schemeClr val="dk1"/>
                </a:solidFill>
              </a:rPr>
              <a:t>Waarom is interoperabiliteit nodig (deel 2): er zijn veel spelers die elk vanuit een ander perspectief naar een bepaald onderwerp kunnen kijken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5d88015741_0_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1" name="Google Shape;1101;g15d88015741_0_7: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100"/>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Yaron</a:t>
            </a:r>
            <a:endParaRPr>
              <a:solidFill>
                <a:schemeClr val="dk1"/>
              </a:solidFill>
            </a:endParaRPr>
          </a:p>
        </p:txBody>
      </p:sp>
      <p:sp>
        <p:nvSpPr>
          <p:cNvPr id="176" name="Google Shape;1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a5fd8ed3b0_0_1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2a5fd8ed3b0_0_1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GB"/>
              <a:t>Hoe zou dit eruit zijn in de praktijk om verschillende perspectieven samen te nemen (fictief voorbeeld voor OSLO persoon)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5d88015741_0_1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7" name="Google Shape;1107;g15d88015741_0_12: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en-GB"/>
              <a:t>Icons made by Freepik from </a:t>
            </a:r>
            <a:r>
              <a:rPr lang="en-GB" u="sng">
                <a:solidFill>
                  <a:schemeClr val="hlink"/>
                </a:solidFill>
                <a:hlinkClick r:id="rId3"/>
              </a:rPr>
              <a:t>www.flaticon.com</a:t>
            </a:r>
            <a:endParaRPr/>
          </a:p>
          <a:p>
            <a:pPr marL="0" lvl="0" indent="0" algn="l" rtl="0">
              <a:lnSpc>
                <a:spcPct val="117999"/>
              </a:lnSpc>
              <a:spcBef>
                <a:spcPts val="0"/>
              </a:spcBef>
              <a:spcAft>
                <a:spcPts val="0"/>
              </a:spcAft>
              <a:buSzPts val="1100"/>
              <a:buNone/>
            </a:pPr>
            <a:r>
              <a:rPr lang="en-GB"/>
              <a:t>Grassroots initiative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15d88015741_0_3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7" name="Google Shape;1127;g15d88015741_0_3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p2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4" name="Google Shape;1164;p21: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2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4" name="Google Shape;1174;p22: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2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1" name="Google Shape;1181;p23: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18133bc4f31_0_17: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Yaron</a:t>
            </a:r>
            <a:endParaRPr>
              <a:solidFill>
                <a:srgbClr val="373636"/>
              </a:solidFill>
            </a:endParaRPr>
          </a:p>
        </p:txBody>
      </p:sp>
      <p:sp>
        <p:nvSpPr>
          <p:cNvPr id="1518" name="Google Shape;1518;g18133bc4f31_0_1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966c4f14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2966c4f14f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BE"/>
              <a:t>tijdens de vorige werkgroep hebben we jullie een introductie gegeven rond UML of unified modeling language</a:t>
            </a:r>
            <a:endParaRPr/>
          </a:p>
          <a:p>
            <a:pPr marL="0" marR="0" lvl="0" indent="0" algn="l" rtl="0">
              <a:lnSpc>
                <a:spcPct val="100000"/>
              </a:lnSpc>
              <a:spcBef>
                <a:spcPts val="0"/>
              </a:spcBef>
              <a:spcAft>
                <a:spcPts val="0"/>
              </a:spcAft>
              <a:buNone/>
            </a:pPr>
            <a:r>
              <a:rPr lang="nl-BE"/>
              <a:t>daarbij werden klassen, attributen, en verschillende soorten relaties toegelicht die jullie kunnen helpen om het datamodel te lezen en te begrijpen</a:t>
            </a:r>
            <a:endParaRPr/>
          </a:p>
          <a:p>
            <a:pPr marL="0" marR="0" lvl="0" indent="0" algn="l" rtl="0">
              <a:lnSpc>
                <a:spcPct val="100000"/>
              </a:lnSpc>
              <a:spcBef>
                <a:spcPts val="0"/>
              </a:spcBef>
              <a:spcAft>
                <a:spcPts val="0"/>
              </a:spcAft>
              <a:buNone/>
            </a:pPr>
            <a:r>
              <a:rPr lang="nl-BE"/>
              <a:t>daarna hebben we onze aanpak nogmaals toegelicht, het feit dat we starten van use cases uit de business werkgroep, deze naast relevante bestaande standaarden leggen en op die basis een sneuvelmodel opbouwen dat we telkens met jullie opnieuw zullen bespreken en verbeteren</a:t>
            </a:r>
            <a:endParaRPr/>
          </a:p>
          <a:p>
            <a:pPr marL="0" indent="0">
              <a:buNone/>
            </a:pPr>
            <a:r>
              <a:rPr lang="nl-BE"/>
              <a:t>Het grootste deel van de werkgroep hebben we besteed aan het doorlopen van de eerste versie van het datamodel, aan de hand van een aantal herkenbare storylines en de bijhorende brainstormoefeningen om na te gaan of het model volledig is en correct.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fa15db3b28_0_7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09" name="Google Shape;1609;gfa15db3b28_0_7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5394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fa15db3b28_0_7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09" name="Google Shape;1609;gfa15db3b28_0_7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737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DB4554-0897-48A7-A1AE-89498FC44B0B}" type="slidenum">
              <a:rPr lang="nl-BE" smtClean="0"/>
              <a:t>47</a:t>
            </a:fld>
            <a:endParaRPr lang="nl-BE"/>
          </a:p>
        </p:txBody>
      </p:sp>
    </p:spTree>
    <p:extLst>
      <p:ext uri="{BB962C8B-B14F-4D97-AF65-F5344CB8AC3E}">
        <p14:creationId xmlns:p14="http://schemas.microsoft.com/office/powerpoint/2010/main" val="2822468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DB4554-0897-48A7-A1AE-89498FC44B0B}" type="slidenum">
              <a:rPr lang="nl-BE" smtClean="0"/>
              <a:t>48</a:t>
            </a:fld>
            <a:endParaRPr lang="nl-BE"/>
          </a:p>
        </p:txBody>
      </p:sp>
    </p:spTree>
    <p:extLst>
      <p:ext uri="{BB962C8B-B14F-4D97-AF65-F5344CB8AC3E}">
        <p14:creationId xmlns:p14="http://schemas.microsoft.com/office/powerpoint/2010/main" val="3365398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24: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0" name="Google Shape;1480;p2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DB4554-0897-48A7-A1AE-89498FC44B0B}" type="slidenum">
              <a:rPr lang="nl-BE" smtClean="0"/>
              <a:t>54</a:t>
            </a:fld>
            <a:endParaRPr lang="nl-BE"/>
          </a:p>
        </p:txBody>
      </p:sp>
    </p:spTree>
    <p:extLst>
      <p:ext uri="{BB962C8B-B14F-4D97-AF65-F5344CB8AC3E}">
        <p14:creationId xmlns:p14="http://schemas.microsoft.com/office/powerpoint/2010/main" val="4170682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DB4554-0897-48A7-A1AE-89498FC44B0B}" type="slidenum">
              <a:rPr lang="nl-BE" smtClean="0"/>
              <a:t>55</a:t>
            </a:fld>
            <a:endParaRPr lang="nl-BE"/>
          </a:p>
        </p:txBody>
      </p:sp>
    </p:spTree>
    <p:extLst>
      <p:ext uri="{BB962C8B-B14F-4D97-AF65-F5344CB8AC3E}">
        <p14:creationId xmlns:p14="http://schemas.microsoft.com/office/powerpoint/2010/main" val="3435170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DB4554-0897-48A7-A1AE-89498FC44B0B}" type="slidenum">
              <a:rPr lang="nl-BE" smtClean="0"/>
              <a:t>56</a:t>
            </a:fld>
            <a:endParaRPr lang="nl-BE"/>
          </a:p>
        </p:txBody>
      </p:sp>
    </p:spTree>
    <p:extLst>
      <p:ext uri="{BB962C8B-B14F-4D97-AF65-F5344CB8AC3E}">
        <p14:creationId xmlns:p14="http://schemas.microsoft.com/office/powerpoint/2010/main" val="4001166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6DB4554-0897-48A7-A1AE-89498FC44B0B}" type="slidenum">
              <a:rPr lang="nl-BE" smtClean="0"/>
              <a:t>57</a:t>
            </a:fld>
            <a:endParaRPr lang="nl-BE"/>
          </a:p>
        </p:txBody>
      </p:sp>
    </p:spTree>
    <p:extLst>
      <p:ext uri="{BB962C8B-B14F-4D97-AF65-F5344CB8AC3E}">
        <p14:creationId xmlns:p14="http://schemas.microsoft.com/office/powerpoint/2010/main" val="613561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fa15db3b28_0_7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09" name="Google Shape;1609;gfa15db3b28_0_7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0844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p3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7" name="Google Shape;1617;p3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4: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3" name="Google Shape;743;p3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4: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3" name="Google Shape;743;p3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9743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3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2" name="Google Shape;1682;p3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37: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4" name="Google Shape;1694;p3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fa15db3b28_0_83: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703" name="Google Shape;1703;gfa15db3b28_0_8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593e1e3a5c_0_29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2593e1e3a5c_0_29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593e1e3a5c_0_0: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93" name="Google Shape;893;g2593e1e3a5c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5b5f091d7c_0_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25b5f091d7c_0_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f9c5d1c9e7_0_19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921" name="Google Shape;921;gf9c5d1c9e7_0_19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77F9C9-970A-4AA2-9DF0-AB2FA129178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893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728000" y="756000"/>
            <a:ext cx="5867200" cy="219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4933"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pic>
        <p:nvPicPr>
          <p:cNvPr id="13" name="Google Shape;13;p40"/>
          <p:cNvPicPr preferRelativeResize="0"/>
          <p:nvPr/>
        </p:nvPicPr>
        <p:blipFill rotWithShape="1">
          <a:blip r:embed="rId2">
            <a:alphaModFix/>
          </a:blip>
          <a:srcRect/>
          <a:stretch/>
        </p:blipFill>
        <p:spPr>
          <a:xfrm>
            <a:off x="864000" y="5857201"/>
            <a:ext cx="1836000" cy="714311"/>
          </a:xfrm>
          <a:prstGeom prst="rect">
            <a:avLst/>
          </a:prstGeom>
          <a:noFill/>
          <a:ln>
            <a:noFill/>
          </a:ln>
        </p:spPr>
      </p:pic>
      <p:sp>
        <p:nvSpPr>
          <p:cNvPr id="14" name="Google Shape;14;p40"/>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15" name="Google Shape;15;p40"/>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28994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3-blijf op de hoogte">
  <p:cSld name="43-blijf op de hoogte">
    <p:spTree>
      <p:nvGrpSpPr>
        <p:cNvPr id="1" name="Shape 49"/>
        <p:cNvGrpSpPr/>
        <p:nvPr/>
      </p:nvGrpSpPr>
      <p:grpSpPr>
        <a:xfrm>
          <a:off x="0" y="0"/>
          <a:ext cx="0" cy="0"/>
          <a:chOff x="0" y="0"/>
          <a:chExt cx="0" cy="0"/>
        </a:xfrm>
      </p:grpSpPr>
      <p:pic>
        <p:nvPicPr>
          <p:cNvPr id="50" name="Google Shape;50;p1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1" name="Google Shape;51;p19"/>
          <p:cNvSpPr txBox="1">
            <a:spLocks noGrp="1"/>
          </p:cNvSpPr>
          <p:nvPr>
            <p:ph type="title"/>
          </p:nvPr>
        </p:nvSpPr>
        <p:spPr>
          <a:xfrm>
            <a:off x="0" y="1260000"/>
            <a:ext cx="12193200" cy="1890000"/>
          </a:xfrm>
          <a:prstGeom prst="rect">
            <a:avLst/>
          </a:prstGeom>
          <a:noFill/>
          <a:ln>
            <a:noFill/>
          </a:ln>
        </p:spPr>
        <p:txBody>
          <a:bodyPr spcFirstLastPara="1" wrap="square" lIns="720000" tIns="180000" rIns="720000" bIns="91425"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2" name="Google Shape;52;p19">
            <a:hlinkClick r:id="rId3" action="ppaction://hlinksldjump"/>
          </p:cNvPr>
          <p:cNvPicPr preferRelativeResize="0"/>
          <p:nvPr/>
        </p:nvPicPr>
        <p:blipFill rotWithShape="1">
          <a:blip r:embed="rId4">
            <a:alphaModFix/>
          </a:blip>
          <a:srcRect/>
          <a:stretch/>
        </p:blipFill>
        <p:spPr>
          <a:xfrm>
            <a:off x="11224801" y="540000"/>
            <a:ext cx="604551" cy="770400"/>
          </a:xfrm>
          <a:prstGeom prst="rect">
            <a:avLst/>
          </a:prstGeom>
          <a:noFill/>
          <a:ln>
            <a:noFill/>
          </a:ln>
        </p:spPr>
      </p:pic>
      <p:sp>
        <p:nvSpPr>
          <p:cNvPr id="53" name="Google Shape;53;p19"/>
          <p:cNvSpPr txBox="1">
            <a:spLocks noGrp="1"/>
          </p:cNvSpPr>
          <p:nvPr>
            <p:ph type="body" idx="1"/>
          </p:nvPr>
        </p:nvSpPr>
        <p:spPr>
          <a:xfrm>
            <a:off x="720725" y="3150000"/>
            <a:ext cx="10752139" cy="900000"/>
          </a:xfrm>
          <a:prstGeom prst="rect">
            <a:avLst/>
          </a:prstGeom>
          <a:noFill/>
          <a:ln>
            <a:noFill/>
          </a:ln>
        </p:spPr>
        <p:txBody>
          <a:bodyPr spcFirstLastPara="1" wrap="square" lIns="91425" tIns="91425" rIns="91425" bIns="91425" anchor="ctr" anchorCtr="0">
            <a:noAutofit/>
          </a:bodyPr>
          <a:lstStyle>
            <a:lvl1pPr marL="609585" lvl="0" indent="-472428" algn="l">
              <a:lnSpc>
                <a:spcPct val="90000"/>
              </a:lnSpc>
              <a:spcBef>
                <a:spcPts val="400"/>
              </a:spcBef>
              <a:spcAft>
                <a:spcPts val="0"/>
              </a:spcAft>
              <a:buSzPts val="1980"/>
              <a:buChar char="•"/>
              <a:defRPr/>
            </a:lvl1pPr>
            <a:lvl2pPr marL="1219170" lvl="1" indent="-304792" algn="l">
              <a:lnSpc>
                <a:spcPct val="90000"/>
              </a:lnSpc>
              <a:spcBef>
                <a:spcPts val="400"/>
              </a:spcBef>
              <a:spcAft>
                <a:spcPts val="0"/>
              </a:spcAft>
              <a:buSzPts val="1540"/>
              <a:buNone/>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80316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54"/>
        <p:cNvGrpSpPr/>
        <p:nvPr/>
      </p:nvGrpSpPr>
      <p:grpSpPr>
        <a:xfrm>
          <a:off x="0" y="0"/>
          <a:ext cx="0" cy="0"/>
          <a:chOff x="0" y="0"/>
          <a:chExt cx="0" cy="0"/>
        </a:xfrm>
      </p:grpSpPr>
      <p:pic>
        <p:nvPicPr>
          <p:cNvPr id="55" name="Google Shape;55;p43"/>
          <p:cNvPicPr preferRelativeResize="0"/>
          <p:nvPr/>
        </p:nvPicPr>
        <p:blipFill rotWithShape="1">
          <a:blip r:embed="rId2">
            <a:alphaModFix/>
          </a:blip>
          <a:srcRect l="763" t="1399" r="6439" b="3433"/>
          <a:stretch/>
        </p:blipFill>
        <p:spPr>
          <a:xfrm>
            <a:off x="431370" y="-1"/>
            <a:ext cx="11760631" cy="6858001"/>
          </a:xfrm>
          <a:prstGeom prst="rect">
            <a:avLst/>
          </a:prstGeom>
          <a:noFill/>
          <a:ln>
            <a:noFill/>
          </a:ln>
        </p:spPr>
      </p:pic>
      <p:sp>
        <p:nvSpPr>
          <p:cNvPr id="56" name="Google Shape;56;p43"/>
          <p:cNvSpPr txBox="1">
            <a:spLocks noGrp="1"/>
          </p:cNvSpPr>
          <p:nvPr>
            <p:ph type="subTitle" idx="1"/>
          </p:nvPr>
        </p:nvSpPr>
        <p:spPr>
          <a:xfrm>
            <a:off x="2418656" y="4941168"/>
            <a:ext cx="9144000" cy="1655763"/>
          </a:xfrm>
          <a:prstGeom prst="rect">
            <a:avLst/>
          </a:prstGeom>
          <a:noFill/>
          <a:ln>
            <a:noFill/>
          </a:ln>
        </p:spPr>
        <p:txBody>
          <a:bodyPr spcFirstLastPara="1" wrap="square" lIns="91425" tIns="91425" rIns="91425" bIns="91425" anchor="t" anchorCtr="0">
            <a:noAutofit/>
          </a:bodyPr>
          <a:lstStyle>
            <a:lvl1pPr lvl="0" algn="r">
              <a:lnSpc>
                <a:spcPct val="90000"/>
              </a:lnSpc>
              <a:spcBef>
                <a:spcPts val="400"/>
              </a:spcBef>
              <a:spcAft>
                <a:spcPts val="0"/>
              </a:spcAft>
              <a:buSzPts val="1980"/>
              <a:buNone/>
              <a:defRPr sz="2400">
                <a:solidFill>
                  <a:schemeClr val="lt2"/>
                </a:solidFill>
                <a:latin typeface="Arial"/>
                <a:ea typeface="Arial"/>
                <a:cs typeface="Arial"/>
                <a:sym typeface="Arial"/>
              </a:defRPr>
            </a:lvl1pPr>
            <a:lvl2pPr lvl="1" algn="ctr">
              <a:lnSpc>
                <a:spcPct val="90000"/>
              </a:lnSpc>
              <a:spcBef>
                <a:spcPts val="400"/>
              </a:spcBef>
              <a:spcAft>
                <a:spcPts val="0"/>
              </a:spcAft>
              <a:buSzPts val="1540"/>
              <a:buNone/>
              <a:defRPr sz="2000"/>
            </a:lvl2pPr>
            <a:lvl3pPr lvl="2" algn="ctr">
              <a:lnSpc>
                <a:spcPct val="90000"/>
              </a:lnSpc>
              <a:spcBef>
                <a:spcPts val="400"/>
              </a:spcBef>
              <a:spcAft>
                <a:spcPts val="0"/>
              </a:spcAft>
              <a:buSzPts val="1800"/>
              <a:buNone/>
              <a:defRPr sz="1867"/>
            </a:lvl3pPr>
            <a:lvl4pPr lvl="3" algn="ctr">
              <a:lnSpc>
                <a:spcPct val="90000"/>
              </a:lnSpc>
              <a:spcBef>
                <a:spcPts val="400"/>
              </a:spcBef>
              <a:spcAft>
                <a:spcPts val="0"/>
              </a:spcAft>
              <a:buSzPts val="1500"/>
              <a:buNone/>
              <a:defRPr sz="1600"/>
            </a:lvl4pPr>
            <a:lvl5pPr lvl="4" algn="ctr">
              <a:lnSpc>
                <a:spcPct val="90000"/>
              </a:lnSpc>
              <a:spcBef>
                <a:spcPts val="400"/>
              </a:spcBef>
              <a:spcAft>
                <a:spcPts val="0"/>
              </a:spcAft>
              <a:buSzPts val="1800"/>
              <a:buNone/>
              <a:defRPr sz="1600"/>
            </a:lvl5pPr>
            <a:lvl6pPr lvl="5" algn="ctr">
              <a:lnSpc>
                <a:spcPct val="90000"/>
              </a:lnSpc>
              <a:spcBef>
                <a:spcPts val="667"/>
              </a:spcBef>
              <a:spcAft>
                <a:spcPts val="0"/>
              </a:spcAft>
              <a:buSzPts val="1800"/>
              <a:buNone/>
              <a:defRPr sz="1600"/>
            </a:lvl6pPr>
            <a:lvl7pPr lvl="6" algn="ctr">
              <a:lnSpc>
                <a:spcPct val="90000"/>
              </a:lnSpc>
              <a:spcBef>
                <a:spcPts val="667"/>
              </a:spcBef>
              <a:spcAft>
                <a:spcPts val="0"/>
              </a:spcAft>
              <a:buSzPts val="1800"/>
              <a:buNone/>
              <a:defRPr sz="1600"/>
            </a:lvl7pPr>
            <a:lvl8pPr lvl="7" algn="ctr">
              <a:lnSpc>
                <a:spcPct val="90000"/>
              </a:lnSpc>
              <a:spcBef>
                <a:spcPts val="667"/>
              </a:spcBef>
              <a:spcAft>
                <a:spcPts val="0"/>
              </a:spcAft>
              <a:buSzPts val="1800"/>
              <a:buNone/>
              <a:defRPr sz="1600"/>
            </a:lvl8pPr>
            <a:lvl9pPr lvl="8" algn="ctr">
              <a:lnSpc>
                <a:spcPct val="90000"/>
              </a:lnSpc>
              <a:spcBef>
                <a:spcPts val="667"/>
              </a:spcBef>
              <a:spcAft>
                <a:spcPts val="0"/>
              </a:spcAft>
              <a:buSzPts val="1800"/>
              <a:buNone/>
              <a:defRPr sz="1600"/>
            </a:lvl9pPr>
          </a:lstStyle>
          <a:p>
            <a:endParaRPr/>
          </a:p>
        </p:txBody>
      </p:sp>
      <p:sp>
        <p:nvSpPr>
          <p:cNvPr id="57" name="Google Shape;57;p43"/>
          <p:cNvSpPr txBox="1">
            <a:spLocks noGrp="1"/>
          </p:cNvSpPr>
          <p:nvPr>
            <p:ph type="title"/>
          </p:nvPr>
        </p:nvSpPr>
        <p:spPr>
          <a:xfrm>
            <a:off x="1199460" y="2002536"/>
            <a:ext cx="10363201" cy="2794621"/>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36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3554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en object 1">
  <p:cSld name="Titel en object 1">
    <p:spTree>
      <p:nvGrpSpPr>
        <p:cNvPr id="1" name="Shape 58"/>
        <p:cNvGrpSpPr/>
        <p:nvPr/>
      </p:nvGrpSpPr>
      <p:grpSpPr>
        <a:xfrm>
          <a:off x="0" y="0"/>
          <a:ext cx="0" cy="0"/>
          <a:chOff x="0" y="0"/>
          <a:chExt cx="0" cy="0"/>
        </a:xfrm>
      </p:grpSpPr>
      <p:sp>
        <p:nvSpPr>
          <p:cNvPr id="59" name="Google Shape;59;p46"/>
          <p:cNvSpPr txBox="1">
            <a:spLocks noGrp="1"/>
          </p:cNvSpPr>
          <p:nvPr>
            <p:ph type="title"/>
          </p:nvPr>
        </p:nvSpPr>
        <p:spPr>
          <a:xfrm>
            <a:off x="609600" y="92077"/>
            <a:ext cx="10972800" cy="1508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44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9pPr>
          </a:lstStyle>
          <a:p>
            <a:endParaRPr/>
          </a:p>
        </p:txBody>
      </p:sp>
      <p:sp>
        <p:nvSpPr>
          <p:cNvPr id="60" name="Google Shape;60;p46"/>
          <p:cNvSpPr txBox="1">
            <a:spLocks noGrp="1"/>
          </p:cNvSpPr>
          <p:nvPr>
            <p:ph type="body" idx="1"/>
          </p:nvPr>
        </p:nvSpPr>
        <p:spPr>
          <a:xfrm>
            <a:off x="609600" y="1600200"/>
            <a:ext cx="10972800" cy="5258000"/>
          </a:xfrm>
          <a:prstGeom prst="rect">
            <a:avLst/>
          </a:prstGeom>
          <a:noFill/>
          <a:ln>
            <a:noFill/>
          </a:ln>
        </p:spPr>
        <p:txBody>
          <a:bodyPr spcFirstLastPara="1" wrap="square" lIns="91425" tIns="91425" rIns="91425" bIns="91425" anchor="t" anchorCtr="0">
            <a:noAutofit/>
          </a:bodyPr>
          <a:lstStyle>
            <a:lvl1pPr marL="609585" marR="0" lvl="0" indent="-575719" algn="l">
              <a:lnSpc>
                <a:spcPct val="100000"/>
              </a:lnSpc>
              <a:spcBef>
                <a:spcPts val="700"/>
              </a:spcBef>
              <a:spcAft>
                <a:spcPts val="0"/>
              </a:spcAft>
              <a:buSzPts val="3200"/>
              <a:buFont typeface="Arial"/>
              <a:buChar char="•"/>
              <a:defRPr sz="3200" b="0" i="0" u="none" strike="noStrike" cap="none">
                <a:latin typeface="Arial"/>
                <a:ea typeface="Arial"/>
                <a:cs typeface="Arial"/>
                <a:sym typeface="Arial"/>
              </a:defRPr>
            </a:lvl1pPr>
            <a:lvl2pPr marL="1219170" marR="0" lvl="1"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2pPr>
            <a:lvl3pPr marL="1828754" marR="0" lvl="2"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3pPr>
            <a:lvl4pPr marL="2438339" marR="0" lvl="3"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4pPr>
            <a:lvl5pPr marL="3047924" marR="0" lvl="4"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5pPr>
            <a:lvl6pPr marL="3657509" marR="0" lvl="5"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6pPr>
            <a:lvl7pPr marL="4267093" marR="0" lvl="6"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7pPr>
            <a:lvl8pPr marL="4876678" marR="0" lvl="7"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8pPr>
            <a:lvl9pPr marL="5486263" marR="0" lvl="8"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9pPr>
          </a:lstStyle>
          <a:p>
            <a:endParaRPr/>
          </a:p>
        </p:txBody>
      </p:sp>
      <p:sp>
        <p:nvSpPr>
          <p:cNvPr id="61" name="Google Shape;61;p46"/>
          <p:cNvSpPr txBox="1">
            <a:spLocks noGrp="1"/>
          </p:cNvSpPr>
          <p:nvPr>
            <p:ph type="sldNum" idx="12"/>
          </p:nvPr>
        </p:nvSpPr>
        <p:spPr>
          <a:xfrm>
            <a:off x="8737600" y="6356351"/>
            <a:ext cx="2844800" cy="3708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38099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62"/>
        <p:cNvGrpSpPr/>
        <p:nvPr/>
      </p:nvGrpSpPr>
      <p:grpSpPr>
        <a:xfrm>
          <a:off x="0" y="0"/>
          <a:ext cx="0" cy="0"/>
          <a:chOff x="0" y="0"/>
          <a:chExt cx="0" cy="0"/>
        </a:xfrm>
      </p:grpSpPr>
      <p:pic>
        <p:nvPicPr>
          <p:cNvPr id="63" name="Google Shape;63;p47"/>
          <p:cNvPicPr preferRelativeResize="0"/>
          <p:nvPr/>
        </p:nvPicPr>
        <p:blipFill rotWithShape="1">
          <a:blip r:embed="rId2">
            <a:alphaModFix/>
          </a:blip>
          <a:srcRect/>
          <a:stretch/>
        </p:blipFill>
        <p:spPr>
          <a:xfrm>
            <a:off x="996710" y="5466080"/>
            <a:ext cx="2389273" cy="934933"/>
          </a:xfrm>
          <a:prstGeom prst="rect">
            <a:avLst/>
          </a:prstGeom>
          <a:noFill/>
          <a:ln>
            <a:noFill/>
          </a:ln>
        </p:spPr>
      </p:pic>
      <p:sp>
        <p:nvSpPr>
          <p:cNvPr id="64" name="Google Shape;64;p47"/>
          <p:cNvSpPr txBox="1">
            <a:spLocks noGrp="1"/>
          </p:cNvSpPr>
          <p:nvPr>
            <p:ph type="body" idx="1"/>
          </p:nvPr>
        </p:nvSpPr>
        <p:spPr>
          <a:xfrm>
            <a:off x="1312007" y="3706545"/>
            <a:ext cx="3028883" cy="1176955"/>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2000" b="0" i="1">
                <a:solidFill>
                  <a:schemeClr val="lt1"/>
                </a:solidFill>
                <a:latin typeface="Proxima Nova"/>
                <a:ea typeface="Proxima Nova"/>
                <a:cs typeface="Proxima Nova"/>
                <a:sym typeface="Proxima Nova"/>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65" name="Google Shape;65;p47"/>
          <p:cNvSpPr txBox="1">
            <a:spLocks noGrp="1"/>
          </p:cNvSpPr>
          <p:nvPr>
            <p:ph type="body" idx="2"/>
          </p:nvPr>
        </p:nvSpPr>
        <p:spPr>
          <a:xfrm>
            <a:off x="1313853" y="3206812"/>
            <a:ext cx="4634771" cy="509808"/>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2800" b="0" i="1">
                <a:solidFill>
                  <a:schemeClr val="lt1"/>
                </a:solidFill>
                <a:latin typeface="Proxima Nova"/>
                <a:ea typeface="Proxima Nova"/>
                <a:cs typeface="Proxima Nova"/>
                <a:sym typeface="Proxima Nova"/>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66" name="Google Shape;66;p47"/>
          <p:cNvSpPr txBox="1">
            <a:spLocks noGrp="1"/>
          </p:cNvSpPr>
          <p:nvPr>
            <p:ph type="body" idx="3"/>
          </p:nvPr>
        </p:nvSpPr>
        <p:spPr>
          <a:xfrm>
            <a:off x="838201" y="141788"/>
            <a:ext cx="8549640" cy="2982179"/>
          </a:xfrm>
          <a:prstGeom prst="rect">
            <a:avLst/>
          </a:prstGeom>
          <a:noFill/>
          <a:ln>
            <a:noFill/>
          </a:ln>
        </p:spPr>
        <p:txBody>
          <a:bodyPr spcFirstLastPara="1" wrap="square" lIns="91425" tIns="91425" rIns="91425" bIns="36000" anchor="t" anchorCtr="0">
            <a:noAutofit/>
          </a:bodyPr>
          <a:lstStyle>
            <a:lvl1pPr marL="609585" lvl="0" indent="-304792" algn="l">
              <a:lnSpc>
                <a:spcPct val="200000"/>
              </a:lnSpc>
              <a:spcBef>
                <a:spcPts val="0"/>
              </a:spcBef>
              <a:spcAft>
                <a:spcPts val="0"/>
              </a:spcAft>
              <a:buSzPts val="1980"/>
              <a:buNone/>
              <a:defRPr sz="9400" b="1" i="0">
                <a:solidFill>
                  <a:schemeClr val="lt1"/>
                </a:solidFill>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200772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67"/>
        <p:cNvGrpSpPr/>
        <p:nvPr/>
      </p:nvGrpSpPr>
      <p:grpSpPr>
        <a:xfrm>
          <a:off x="0" y="0"/>
          <a:ext cx="0" cy="0"/>
          <a:chOff x="0" y="0"/>
          <a:chExt cx="0" cy="0"/>
        </a:xfrm>
      </p:grpSpPr>
      <p:pic>
        <p:nvPicPr>
          <p:cNvPr id="68" name="Google Shape;68;p48"/>
          <p:cNvPicPr preferRelativeResize="0"/>
          <p:nvPr/>
        </p:nvPicPr>
        <p:blipFill rotWithShape="1">
          <a:blip r:embed="rId2">
            <a:alphaModFix/>
          </a:blip>
          <a:srcRect/>
          <a:stretch/>
        </p:blipFill>
        <p:spPr>
          <a:xfrm>
            <a:off x="5806731" y="3843024"/>
            <a:ext cx="621231" cy="873080"/>
          </a:xfrm>
          <a:prstGeom prst="rect">
            <a:avLst/>
          </a:prstGeom>
          <a:noFill/>
          <a:ln>
            <a:noFill/>
          </a:ln>
        </p:spPr>
      </p:pic>
      <p:sp>
        <p:nvSpPr>
          <p:cNvPr id="69" name="Google Shape;69;p48"/>
          <p:cNvSpPr txBox="1">
            <a:spLocks noGrp="1"/>
          </p:cNvSpPr>
          <p:nvPr>
            <p:ph type="body" idx="1"/>
          </p:nvPr>
        </p:nvSpPr>
        <p:spPr>
          <a:xfrm>
            <a:off x="1453907" y="2768181"/>
            <a:ext cx="9326879" cy="1176920"/>
          </a:xfrm>
          <a:prstGeom prst="rect">
            <a:avLst/>
          </a:prstGeom>
          <a:noFill/>
          <a:ln>
            <a:noFill/>
          </a:ln>
        </p:spPr>
        <p:txBody>
          <a:bodyPr spcFirstLastPara="1" wrap="square" lIns="91425" tIns="91425" rIns="91425" bIns="91425" anchor="t" anchorCtr="0">
            <a:noAutofit/>
          </a:bodyPr>
          <a:lstStyle>
            <a:lvl1pPr marL="609585" lvl="0" indent="-304792" algn="ctr">
              <a:lnSpc>
                <a:spcPct val="90000"/>
              </a:lnSpc>
              <a:spcBef>
                <a:spcPts val="400"/>
              </a:spcBef>
              <a:spcAft>
                <a:spcPts val="0"/>
              </a:spcAft>
              <a:buSzPts val="1980"/>
              <a:buNone/>
              <a:defRPr sz="3600" b="0" i="0">
                <a:solidFill>
                  <a:schemeClr val="lt1"/>
                </a:solidFill>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96522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70"/>
        <p:cNvGrpSpPr/>
        <p:nvPr/>
      </p:nvGrpSpPr>
      <p:grpSpPr>
        <a:xfrm>
          <a:off x="0" y="0"/>
          <a:ext cx="0" cy="0"/>
          <a:chOff x="0" y="0"/>
          <a:chExt cx="0" cy="0"/>
        </a:xfrm>
      </p:grpSpPr>
      <p:pic>
        <p:nvPicPr>
          <p:cNvPr id="71" name="Google Shape;71;p49"/>
          <p:cNvPicPr preferRelativeResize="0"/>
          <p:nvPr/>
        </p:nvPicPr>
        <p:blipFill rotWithShape="1">
          <a:blip r:embed="rId2">
            <a:alphaModFix amt="3000"/>
          </a:blip>
          <a:srcRect/>
          <a:stretch/>
        </p:blipFill>
        <p:spPr>
          <a:xfrm>
            <a:off x="5861535" y="326293"/>
            <a:ext cx="6019799" cy="6019799"/>
          </a:xfrm>
          <a:prstGeom prst="rect">
            <a:avLst/>
          </a:prstGeom>
          <a:noFill/>
          <a:ln>
            <a:noFill/>
          </a:ln>
        </p:spPr>
      </p:pic>
      <p:sp>
        <p:nvSpPr>
          <p:cNvPr id="72" name="Google Shape;72;p49"/>
          <p:cNvSpPr txBox="1"/>
          <p:nvPr/>
        </p:nvSpPr>
        <p:spPr>
          <a:xfrm>
            <a:off x="1397000" y="558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73" name="Google Shape;73;p49"/>
          <p:cNvSpPr txBox="1">
            <a:spLocks noGrp="1"/>
          </p:cNvSpPr>
          <p:nvPr>
            <p:ph type="body" idx="1"/>
          </p:nvPr>
        </p:nvSpPr>
        <p:spPr>
          <a:xfrm>
            <a:off x="838199" y="2002230"/>
            <a:ext cx="8727832" cy="3144795"/>
          </a:xfrm>
          <a:prstGeom prst="rect">
            <a:avLst/>
          </a:prstGeom>
          <a:noFill/>
          <a:ln>
            <a:noFill/>
          </a:ln>
        </p:spPr>
        <p:txBody>
          <a:bodyPr spcFirstLastPara="1" wrap="square" lIns="91425" tIns="91425" rIns="91425" bIns="91425" anchor="t" anchorCtr="0">
            <a:noAutofit/>
          </a:bodyPr>
          <a:lstStyle>
            <a:lvl1pPr marL="609585" marR="0" lvl="0" indent="-304792" algn="l">
              <a:lnSpc>
                <a:spcPct val="100000"/>
              </a:lnSpc>
              <a:spcBef>
                <a:spcPts val="1200"/>
              </a:spcBef>
              <a:spcAft>
                <a:spcPts val="0"/>
              </a:spcAft>
              <a:buClr>
                <a:schemeClr val="dk1"/>
              </a:buClr>
              <a:buSzPts val="1800"/>
              <a:buFont typeface="Arial"/>
              <a:buNone/>
              <a:defRPr sz="2400"/>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74" name="Google Shape;74;p49"/>
          <p:cNvSpPr txBox="1">
            <a:spLocks noGrp="1"/>
          </p:cNvSpPr>
          <p:nvPr>
            <p:ph type="body" idx="2"/>
          </p:nvPr>
        </p:nvSpPr>
        <p:spPr>
          <a:xfrm>
            <a:off x="838199" y="873633"/>
            <a:ext cx="6105212" cy="62357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75" name="Google Shape;75;p49"/>
          <p:cNvSpPr txBox="1"/>
          <p:nvPr/>
        </p:nvSpPr>
        <p:spPr>
          <a:xfrm>
            <a:off x="2049864" y="62299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49"/>
          <p:cNvSpPr txBox="1">
            <a:spLocks noGrp="1"/>
          </p:cNvSpPr>
          <p:nvPr>
            <p:ph type="body" idx="3"/>
          </p:nvPr>
        </p:nvSpPr>
        <p:spPr>
          <a:xfrm>
            <a:off x="838200" y="224793"/>
            <a:ext cx="6109275" cy="75565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4000" b="1" i="0">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pic>
        <p:nvPicPr>
          <p:cNvPr id="77" name="Google Shape;77;p49"/>
          <p:cNvPicPr preferRelativeResize="0"/>
          <p:nvPr/>
        </p:nvPicPr>
        <p:blipFill rotWithShape="1">
          <a:blip r:embed="rId3">
            <a:alphaModFix/>
          </a:blip>
          <a:srcRect/>
          <a:stretch/>
        </p:blipFill>
        <p:spPr>
          <a:xfrm>
            <a:off x="561244" y="323379"/>
            <a:ext cx="276952" cy="429559"/>
          </a:xfrm>
          <a:prstGeom prst="rect">
            <a:avLst/>
          </a:prstGeom>
          <a:noFill/>
          <a:ln>
            <a:noFill/>
          </a:ln>
        </p:spPr>
      </p:pic>
      <p:sp>
        <p:nvSpPr>
          <p:cNvPr id="78" name="Google Shape;78;p49"/>
          <p:cNvSpPr txBox="1"/>
          <p:nvPr/>
        </p:nvSpPr>
        <p:spPr>
          <a:xfrm>
            <a:off x="1800225" y="647223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79" name="Google Shape;79;p49"/>
          <p:cNvSpPr txBox="1"/>
          <p:nvPr/>
        </p:nvSpPr>
        <p:spPr>
          <a:xfrm>
            <a:off x="1800225" y="635793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Tree>
    <p:extLst>
      <p:ext uri="{BB962C8B-B14F-4D97-AF65-F5344CB8AC3E}">
        <p14:creationId xmlns:p14="http://schemas.microsoft.com/office/powerpoint/2010/main" val="1469568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80"/>
        <p:cNvGrpSpPr/>
        <p:nvPr/>
      </p:nvGrpSpPr>
      <p:grpSpPr>
        <a:xfrm>
          <a:off x="0" y="0"/>
          <a:ext cx="0" cy="0"/>
          <a:chOff x="0" y="0"/>
          <a:chExt cx="0" cy="0"/>
        </a:xfrm>
      </p:grpSpPr>
      <p:sp>
        <p:nvSpPr>
          <p:cNvPr id="81" name="Google Shape;81;p50"/>
          <p:cNvSpPr txBox="1"/>
          <p:nvPr/>
        </p:nvSpPr>
        <p:spPr>
          <a:xfrm>
            <a:off x="1728316" y="-100484"/>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2" name="Google Shape;82;p50"/>
          <p:cNvSpPr txBox="1"/>
          <p:nvPr/>
        </p:nvSpPr>
        <p:spPr>
          <a:xfrm>
            <a:off x="2844800" y="2717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3" name="Google Shape;83;p50"/>
          <p:cNvSpPr txBox="1"/>
          <p:nvPr/>
        </p:nvSpPr>
        <p:spPr>
          <a:xfrm>
            <a:off x="2374900" y="64262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4" name="Google Shape;84;p50"/>
          <p:cNvSpPr txBox="1"/>
          <p:nvPr/>
        </p:nvSpPr>
        <p:spPr>
          <a:xfrm>
            <a:off x="2019719" y="55265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5" name="Google Shape;85;p50"/>
          <p:cNvSpPr txBox="1">
            <a:spLocks noGrp="1"/>
          </p:cNvSpPr>
          <p:nvPr>
            <p:ph type="body" idx="1"/>
          </p:nvPr>
        </p:nvSpPr>
        <p:spPr>
          <a:xfrm>
            <a:off x="838200" y="224793"/>
            <a:ext cx="6109275" cy="75565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4000" b="1" i="0">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86" name="Google Shape;86;p50"/>
          <p:cNvSpPr txBox="1">
            <a:spLocks noGrp="1"/>
          </p:cNvSpPr>
          <p:nvPr>
            <p:ph type="body" idx="2"/>
          </p:nvPr>
        </p:nvSpPr>
        <p:spPr>
          <a:xfrm>
            <a:off x="838199" y="873633"/>
            <a:ext cx="6105212" cy="62357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87" name="Google Shape;87;p50"/>
          <p:cNvSpPr txBox="1">
            <a:spLocks noGrp="1"/>
          </p:cNvSpPr>
          <p:nvPr>
            <p:ph type="body" idx="3"/>
          </p:nvPr>
        </p:nvSpPr>
        <p:spPr>
          <a:xfrm>
            <a:off x="838199" y="2002230"/>
            <a:ext cx="8727832" cy="3144795"/>
          </a:xfrm>
          <a:prstGeom prst="rect">
            <a:avLst/>
          </a:prstGeom>
          <a:noFill/>
          <a:ln>
            <a:noFill/>
          </a:ln>
        </p:spPr>
        <p:txBody>
          <a:bodyPr spcFirstLastPara="1" wrap="square" lIns="91425" tIns="91425" rIns="91425" bIns="91425" anchor="t" anchorCtr="0">
            <a:noAutofit/>
          </a:bodyPr>
          <a:lstStyle>
            <a:lvl1pPr marL="609585" marR="0" lvl="0" indent="-304792" algn="l">
              <a:lnSpc>
                <a:spcPct val="100000"/>
              </a:lnSpc>
              <a:spcBef>
                <a:spcPts val="1200"/>
              </a:spcBef>
              <a:spcAft>
                <a:spcPts val="0"/>
              </a:spcAft>
              <a:buClr>
                <a:schemeClr val="dk1"/>
              </a:buClr>
              <a:buSzPts val="1800"/>
              <a:buFont typeface="Arial"/>
              <a:buNone/>
              <a:defRPr sz="2400"/>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pic>
        <p:nvPicPr>
          <p:cNvPr id="88" name="Google Shape;88;p50"/>
          <p:cNvPicPr preferRelativeResize="0"/>
          <p:nvPr/>
        </p:nvPicPr>
        <p:blipFill rotWithShape="1">
          <a:blip r:embed="rId2">
            <a:alphaModFix/>
          </a:blip>
          <a:srcRect/>
          <a:stretch/>
        </p:blipFill>
        <p:spPr>
          <a:xfrm>
            <a:off x="561244" y="323379"/>
            <a:ext cx="276952" cy="429559"/>
          </a:xfrm>
          <a:prstGeom prst="rect">
            <a:avLst/>
          </a:prstGeom>
          <a:noFill/>
          <a:ln>
            <a:noFill/>
          </a:ln>
        </p:spPr>
      </p:pic>
      <p:sp>
        <p:nvSpPr>
          <p:cNvPr id="89" name="Google Shape;89;p50"/>
          <p:cNvSpPr txBox="1"/>
          <p:nvPr/>
        </p:nvSpPr>
        <p:spPr>
          <a:xfrm>
            <a:off x="640935" y="1273323"/>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Tree>
    <p:extLst>
      <p:ext uri="{BB962C8B-B14F-4D97-AF65-F5344CB8AC3E}">
        <p14:creationId xmlns:p14="http://schemas.microsoft.com/office/powerpoint/2010/main" val="477932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 en object" type="obj">
  <p:cSld name="Titel en object">
    <p:spTree>
      <p:nvGrpSpPr>
        <p:cNvPr id="1" name="Shape 90"/>
        <p:cNvGrpSpPr/>
        <p:nvPr/>
      </p:nvGrpSpPr>
      <p:grpSpPr>
        <a:xfrm>
          <a:off x="0" y="0"/>
          <a:ext cx="0" cy="0"/>
          <a:chOff x="0" y="0"/>
          <a:chExt cx="0" cy="0"/>
        </a:xfrm>
      </p:grpSpPr>
      <p:sp>
        <p:nvSpPr>
          <p:cNvPr id="91" name="Google Shape;91;p51"/>
          <p:cNvSpPr txBox="1">
            <a:spLocks noGrp="1"/>
          </p:cNvSpPr>
          <p:nvPr>
            <p:ph type="title"/>
          </p:nvPr>
        </p:nvSpPr>
        <p:spPr>
          <a:xfrm>
            <a:off x="609600" y="274639"/>
            <a:ext cx="10972800" cy="11432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1"/>
          <p:cNvSpPr txBox="1">
            <a:spLocks noGrp="1"/>
          </p:cNvSpPr>
          <p:nvPr>
            <p:ph type="body" idx="1"/>
          </p:nvPr>
        </p:nvSpPr>
        <p:spPr>
          <a:xfrm>
            <a:off x="609600" y="1600201"/>
            <a:ext cx="10972800" cy="4147200"/>
          </a:xfrm>
          <a:prstGeom prst="rect">
            <a:avLst/>
          </a:prstGeom>
          <a:noFill/>
          <a:ln>
            <a:noFill/>
          </a:ln>
        </p:spPr>
        <p:txBody>
          <a:bodyPr spcFirstLastPara="1" wrap="square" lIns="91425" tIns="45700" rIns="91425" bIns="45700" anchor="t" anchorCtr="0">
            <a:noAutofit/>
          </a:bodyPr>
          <a:lstStyle>
            <a:lvl1pPr marL="609585" lvl="0" indent="-548626" algn="l">
              <a:lnSpc>
                <a:spcPct val="90000"/>
              </a:lnSpc>
              <a:spcBef>
                <a:spcPts val="853"/>
              </a:spcBef>
              <a:spcAft>
                <a:spcPts val="0"/>
              </a:spcAft>
              <a:buClr>
                <a:schemeClr val="dk1"/>
              </a:buClr>
              <a:buSzPts val="2880"/>
              <a:buFont typeface="Calibri"/>
              <a:buChar char="•"/>
              <a:defRPr/>
            </a:lvl1pPr>
            <a:lvl2pPr marL="1219170" lvl="1" indent="-541853" algn="l">
              <a:lnSpc>
                <a:spcPct val="90000"/>
              </a:lnSpc>
              <a:spcBef>
                <a:spcPts val="747"/>
              </a:spcBef>
              <a:spcAft>
                <a:spcPts val="0"/>
              </a:spcAft>
              <a:buClr>
                <a:schemeClr val="dk1"/>
              </a:buClr>
              <a:buSzPts val="2800"/>
              <a:buFont typeface="Courier New"/>
              <a:buChar char="o"/>
              <a:defRPr/>
            </a:lvl2pPr>
            <a:lvl3pPr marL="1828754" lvl="2" indent="-507987" algn="l">
              <a:lnSpc>
                <a:spcPct val="90000"/>
              </a:lnSpc>
              <a:spcBef>
                <a:spcPts val="640"/>
              </a:spcBef>
              <a:spcAft>
                <a:spcPts val="0"/>
              </a:spcAft>
              <a:buClr>
                <a:schemeClr val="dk1"/>
              </a:buClr>
              <a:buSzPts val="2400"/>
              <a:buFont typeface="Arial"/>
              <a:buChar char="•"/>
              <a:defRPr/>
            </a:lvl3pPr>
            <a:lvl4pPr marL="2438339" lvl="3" indent="-457189" algn="l">
              <a:lnSpc>
                <a:spcPct val="90000"/>
              </a:lnSpc>
              <a:spcBef>
                <a:spcPts val="480"/>
              </a:spcBef>
              <a:spcAft>
                <a:spcPts val="0"/>
              </a:spcAft>
              <a:buClr>
                <a:schemeClr val="dk1"/>
              </a:buClr>
              <a:buSzPts val="1800"/>
              <a:buChar char="●"/>
              <a:defRPr/>
            </a:lvl4pPr>
            <a:lvl5pPr marL="3047924" lvl="4" indent="-457189" algn="l">
              <a:lnSpc>
                <a:spcPct val="90000"/>
              </a:lnSpc>
              <a:spcBef>
                <a:spcPts val="480"/>
              </a:spcBef>
              <a:spcAft>
                <a:spcPts val="0"/>
              </a:spcAft>
              <a:buClr>
                <a:schemeClr val="dk1"/>
              </a:buClr>
              <a:buSzPts val="1800"/>
              <a:buChar char="○"/>
              <a:defRPr/>
            </a:lvl5pPr>
            <a:lvl6pPr marL="3657509" lvl="5" indent="-457189" algn="l">
              <a:lnSpc>
                <a:spcPct val="90000"/>
              </a:lnSpc>
              <a:spcBef>
                <a:spcPts val="480"/>
              </a:spcBef>
              <a:spcAft>
                <a:spcPts val="0"/>
              </a:spcAft>
              <a:buClr>
                <a:schemeClr val="dk1"/>
              </a:buClr>
              <a:buSzPts val="1800"/>
              <a:buChar char="■"/>
              <a:defRPr/>
            </a:lvl6pPr>
            <a:lvl7pPr marL="4267093" lvl="6" indent="-457189" algn="l">
              <a:lnSpc>
                <a:spcPct val="90000"/>
              </a:lnSpc>
              <a:spcBef>
                <a:spcPts val="480"/>
              </a:spcBef>
              <a:spcAft>
                <a:spcPts val="0"/>
              </a:spcAft>
              <a:buClr>
                <a:schemeClr val="dk1"/>
              </a:buClr>
              <a:buSzPts val="1800"/>
              <a:buChar char="●"/>
              <a:defRPr/>
            </a:lvl7pPr>
            <a:lvl8pPr marL="4876678" lvl="7" indent="-457189" algn="l">
              <a:lnSpc>
                <a:spcPct val="90000"/>
              </a:lnSpc>
              <a:spcBef>
                <a:spcPts val="480"/>
              </a:spcBef>
              <a:spcAft>
                <a:spcPts val="0"/>
              </a:spcAft>
              <a:buClr>
                <a:schemeClr val="dk1"/>
              </a:buClr>
              <a:buSzPts val="1800"/>
              <a:buChar char="○"/>
              <a:defRPr/>
            </a:lvl8pPr>
            <a:lvl9pPr marL="5486263" lvl="8" indent="-457189" algn="l">
              <a:lnSpc>
                <a:spcPct val="90000"/>
              </a:lnSpc>
              <a:spcBef>
                <a:spcPts val="480"/>
              </a:spcBef>
              <a:spcAft>
                <a:spcPts val="0"/>
              </a:spcAft>
              <a:buClr>
                <a:schemeClr val="dk1"/>
              </a:buClr>
              <a:buSzPts val="1800"/>
              <a:buChar char="■"/>
              <a:defRPr/>
            </a:lvl9pPr>
          </a:lstStyle>
          <a:p>
            <a:endParaRPr/>
          </a:p>
        </p:txBody>
      </p:sp>
      <p:sp>
        <p:nvSpPr>
          <p:cNvPr id="93" name="Google Shape;93;p51"/>
          <p:cNvSpPr txBox="1">
            <a:spLocks noGrp="1"/>
          </p:cNvSpPr>
          <p:nvPr>
            <p:ph type="sldNum" idx="12"/>
          </p:nvPr>
        </p:nvSpPr>
        <p:spPr>
          <a:xfrm>
            <a:off x="8737263" y="6309320"/>
            <a:ext cx="28448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68900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1_Content Slide" type="tx">
  <p:cSld name="1_Content Slide">
    <p:spTree>
      <p:nvGrpSpPr>
        <p:cNvPr id="1" name="Shape 94"/>
        <p:cNvGrpSpPr/>
        <p:nvPr/>
      </p:nvGrpSpPr>
      <p:grpSpPr>
        <a:xfrm>
          <a:off x="0" y="0"/>
          <a:ext cx="0" cy="0"/>
          <a:chOff x="0" y="0"/>
          <a:chExt cx="0" cy="0"/>
        </a:xfrm>
      </p:grpSpPr>
      <p:pic>
        <p:nvPicPr>
          <p:cNvPr id="95" name="Google Shape;95;p52" descr="Billede 6"/>
          <p:cNvPicPr preferRelativeResize="0"/>
          <p:nvPr/>
        </p:nvPicPr>
        <p:blipFill rotWithShape="1">
          <a:blip r:embed="rId2">
            <a:alphaModFix/>
          </a:blip>
          <a:srcRect/>
          <a:stretch/>
        </p:blipFill>
        <p:spPr>
          <a:xfrm>
            <a:off x="-1" y="2"/>
            <a:ext cx="12107121" cy="6810255"/>
          </a:xfrm>
          <a:prstGeom prst="rect">
            <a:avLst/>
          </a:prstGeom>
          <a:noFill/>
          <a:ln>
            <a:noFill/>
          </a:ln>
        </p:spPr>
      </p:pic>
      <p:sp>
        <p:nvSpPr>
          <p:cNvPr id="96" name="Google Shape;96;p52"/>
          <p:cNvSpPr txBox="1">
            <a:spLocks noGrp="1"/>
          </p:cNvSpPr>
          <p:nvPr>
            <p:ph type="title"/>
          </p:nvPr>
        </p:nvSpPr>
        <p:spPr>
          <a:xfrm>
            <a:off x="1524000" y="242688"/>
            <a:ext cx="9144000" cy="984229"/>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540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52"/>
          <p:cNvSpPr txBox="1">
            <a:spLocks noGrp="1"/>
          </p:cNvSpPr>
          <p:nvPr>
            <p:ph type="body" idx="1"/>
          </p:nvPr>
        </p:nvSpPr>
        <p:spPr>
          <a:xfrm>
            <a:off x="1524001" y="1504710"/>
            <a:ext cx="4991100" cy="4256012"/>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500"/>
              <a:buFont typeface="Proxima Nova"/>
              <a:buNone/>
              <a:defRPr sz="2000">
                <a:solidFill>
                  <a:srgbClr val="535353"/>
                </a:solidFill>
              </a:defRPr>
            </a:lvl1pPr>
            <a:lvl2pPr marL="1219170" lvl="1" indent="-304792" algn="l">
              <a:lnSpc>
                <a:spcPct val="90000"/>
              </a:lnSpc>
              <a:spcBef>
                <a:spcPts val="400"/>
              </a:spcBef>
              <a:spcAft>
                <a:spcPts val="0"/>
              </a:spcAft>
              <a:buSzPts val="1500"/>
              <a:buFont typeface="Proxima Nova"/>
              <a:buNone/>
              <a:defRPr sz="2000">
                <a:solidFill>
                  <a:srgbClr val="535353"/>
                </a:solidFill>
              </a:defRPr>
            </a:lvl2pPr>
            <a:lvl3pPr marL="1828754" lvl="2" indent="-304792" algn="l">
              <a:lnSpc>
                <a:spcPct val="90000"/>
              </a:lnSpc>
              <a:spcBef>
                <a:spcPts val="400"/>
              </a:spcBef>
              <a:spcAft>
                <a:spcPts val="0"/>
              </a:spcAft>
              <a:buSzPts val="1500"/>
              <a:buFont typeface="Proxima Nova"/>
              <a:buNone/>
              <a:defRPr sz="2000">
                <a:solidFill>
                  <a:srgbClr val="535353"/>
                </a:solidFill>
              </a:defRPr>
            </a:lvl3pPr>
            <a:lvl4pPr marL="2438339" lvl="3" indent="-304792" algn="l">
              <a:lnSpc>
                <a:spcPct val="90000"/>
              </a:lnSpc>
              <a:spcBef>
                <a:spcPts val="400"/>
              </a:spcBef>
              <a:spcAft>
                <a:spcPts val="0"/>
              </a:spcAft>
              <a:buSzPts val="1500"/>
              <a:buFont typeface="Proxima Nova"/>
              <a:buNone/>
              <a:defRPr sz="2000">
                <a:solidFill>
                  <a:srgbClr val="535353"/>
                </a:solidFill>
              </a:defRPr>
            </a:lvl4pPr>
            <a:lvl5pPr marL="3047924" lvl="4" indent="-304792" algn="l">
              <a:lnSpc>
                <a:spcPct val="90000"/>
              </a:lnSpc>
              <a:spcBef>
                <a:spcPts val="400"/>
              </a:spcBef>
              <a:spcAft>
                <a:spcPts val="0"/>
              </a:spcAft>
              <a:buSzPts val="1500"/>
              <a:buFont typeface="Proxima Nova"/>
              <a:buNone/>
              <a:defRPr sz="2000">
                <a:solidFill>
                  <a:srgbClr val="535353"/>
                </a:solidFill>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98" name="Google Shape;98;p52"/>
          <p:cNvSpPr txBox="1">
            <a:spLocks noGrp="1"/>
          </p:cNvSpPr>
          <p:nvPr>
            <p:ph type="sldNum" idx="12"/>
          </p:nvPr>
        </p:nvSpPr>
        <p:spPr>
          <a:xfrm>
            <a:off x="7926148" y="6336000"/>
            <a:ext cx="7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23274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99"/>
        <p:cNvGrpSpPr/>
        <p:nvPr/>
      </p:nvGrpSpPr>
      <p:grpSpPr>
        <a:xfrm>
          <a:off x="0" y="0"/>
          <a:ext cx="0" cy="0"/>
          <a:chOff x="0" y="0"/>
          <a:chExt cx="0" cy="0"/>
        </a:xfrm>
      </p:grpSpPr>
      <p:pic>
        <p:nvPicPr>
          <p:cNvPr id="100" name="Google Shape;100;p53"/>
          <p:cNvPicPr preferRelativeResize="0"/>
          <p:nvPr/>
        </p:nvPicPr>
        <p:blipFill rotWithShape="1">
          <a:blip r:embed="rId2">
            <a:alphaModFix amt="3000"/>
          </a:blip>
          <a:srcRect/>
          <a:stretch/>
        </p:blipFill>
        <p:spPr>
          <a:xfrm>
            <a:off x="5861539" y="326293"/>
            <a:ext cx="6019800" cy="6019800"/>
          </a:xfrm>
          <a:prstGeom prst="rect">
            <a:avLst/>
          </a:prstGeom>
          <a:noFill/>
          <a:ln>
            <a:noFill/>
          </a:ln>
        </p:spPr>
      </p:pic>
      <p:sp>
        <p:nvSpPr>
          <p:cNvPr id="101" name="Google Shape;101;p53"/>
          <p:cNvSpPr txBox="1"/>
          <p:nvPr/>
        </p:nvSpPr>
        <p:spPr>
          <a:xfrm>
            <a:off x="1728316" y="-100484"/>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2" name="Google Shape;102;p53"/>
          <p:cNvSpPr txBox="1"/>
          <p:nvPr/>
        </p:nvSpPr>
        <p:spPr>
          <a:xfrm>
            <a:off x="2844800" y="2717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3" name="Google Shape;103;p53"/>
          <p:cNvSpPr txBox="1"/>
          <p:nvPr/>
        </p:nvSpPr>
        <p:spPr>
          <a:xfrm>
            <a:off x="2374900" y="64262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4" name="Google Shape;104;p53"/>
          <p:cNvSpPr txBox="1"/>
          <p:nvPr/>
        </p:nvSpPr>
        <p:spPr>
          <a:xfrm>
            <a:off x="2019719" y="55265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5" name="Google Shape;105;p53"/>
          <p:cNvSpPr txBox="1">
            <a:spLocks noGrp="1"/>
          </p:cNvSpPr>
          <p:nvPr>
            <p:ph type="body" idx="1"/>
          </p:nvPr>
        </p:nvSpPr>
        <p:spPr>
          <a:xfrm>
            <a:off x="838200" y="224793"/>
            <a:ext cx="6109275" cy="75565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4000" b="1" i="0">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106" name="Google Shape;106;p53"/>
          <p:cNvSpPr txBox="1">
            <a:spLocks noGrp="1"/>
          </p:cNvSpPr>
          <p:nvPr>
            <p:ph type="body" idx="2"/>
          </p:nvPr>
        </p:nvSpPr>
        <p:spPr>
          <a:xfrm>
            <a:off x="838199" y="873633"/>
            <a:ext cx="6105212" cy="62357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107" name="Google Shape;107;p53"/>
          <p:cNvSpPr txBox="1">
            <a:spLocks noGrp="1"/>
          </p:cNvSpPr>
          <p:nvPr>
            <p:ph type="body" idx="3"/>
          </p:nvPr>
        </p:nvSpPr>
        <p:spPr>
          <a:xfrm>
            <a:off x="838199" y="2002230"/>
            <a:ext cx="8727832" cy="3144795"/>
          </a:xfrm>
          <a:prstGeom prst="rect">
            <a:avLst/>
          </a:prstGeom>
          <a:noFill/>
          <a:ln>
            <a:noFill/>
          </a:ln>
        </p:spPr>
        <p:txBody>
          <a:bodyPr spcFirstLastPara="1" wrap="square" lIns="91425" tIns="91425" rIns="91425" bIns="91425" anchor="t" anchorCtr="0">
            <a:noAutofit/>
          </a:bodyPr>
          <a:lstStyle>
            <a:lvl1pPr marL="609585" marR="0" lvl="0" indent="-426709" algn="l">
              <a:lnSpc>
                <a:spcPct val="100000"/>
              </a:lnSpc>
              <a:spcBef>
                <a:spcPts val="1200"/>
              </a:spcBef>
              <a:spcAft>
                <a:spcPts val="0"/>
              </a:spcAft>
              <a:buClr>
                <a:schemeClr val="dk1"/>
              </a:buClr>
              <a:buSzPts val="1440"/>
              <a:buFont typeface="Arial"/>
              <a:buChar char="•"/>
              <a:defRPr sz="2400"/>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pic>
        <p:nvPicPr>
          <p:cNvPr id="108" name="Google Shape;108;p53"/>
          <p:cNvPicPr preferRelativeResize="0"/>
          <p:nvPr/>
        </p:nvPicPr>
        <p:blipFill rotWithShape="1">
          <a:blip r:embed="rId3">
            <a:alphaModFix/>
          </a:blip>
          <a:srcRect/>
          <a:stretch/>
        </p:blipFill>
        <p:spPr>
          <a:xfrm>
            <a:off x="561244" y="323379"/>
            <a:ext cx="276952" cy="429559"/>
          </a:xfrm>
          <a:prstGeom prst="rect">
            <a:avLst/>
          </a:prstGeom>
          <a:noFill/>
          <a:ln>
            <a:noFill/>
          </a:ln>
        </p:spPr>
      </p:pic>
      <p:sp>
        <p:nvSpPr>
          <p:cNvPr id="109" name="Google Shape;109;p53"/>
          <p:cNvSpPr txBox="1"/>
          <p:nvPr/>
        </p:nvSpPr>
        <p:spPr>
          <a:xfrm>
            <a:off x="640935" y="1273323"/>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10" name="Google Shape;110;p53"/>
          <p:cNvSpPr txBox="1"/>
          <p:nvPr/>
        </p:nvSpPr>
        <p:spPr>
          <a:xfrm>
            <a:off x="1643271" y="6400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Tree>
    <p:extLst>
      <p:ext uri="{BB962C8B-B14F-4D97-AF65-F5344CB8AC3E}">
        <p14:creationId xmlns:p14="http://schemas.microsoft.com/office/powerpoint/2010/main" val="379383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16"/>
        <p:cNvGrpSpPr/>
        <p:nvPr/>
      </p:nvGrpSpPr>
      <p:grpSpPr>
        <a:xfrm>
          <a:off x="0" y="0"/>
          <a:ext cx="0" cy="0"/>
          <a:chOff x="0" y="0"/>
          <a:chExt cx="0" cy="0"/>
        </a:xfrm>
      </p:grpSpPr>
      <p:sp>
        <p:nvSpPr>
          <p:cNvPr id="17" name="Google Shape;17;p41"/>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525152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eg 1">
  <p:cSld name="Leeg 1">
    <p:spTree>
      <p:nvGrpSpPr>
        <p:cNvPr id="1" name="Shape 111"/>
        <p:cNvGrpSpPr/>
        <p:nvPr/>
      </p:nvGrpSpPr>
      <p:grpSpPr>
        <a:xfrm>
          <a:off x="0" y="0"/>
          <a:ext cx="0" cy="0"/>
          <a:chOff x="0" y="0"/>
          <a:chExt cx="0" cy="0"/>
        </a:xfrm>
      </p:grpSpPr>
      <p:sp>
        <p:nvSpPr>
          <p:cNvPr id="112" name="Google Shape;112;p54"/>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113" name="Google Shape;113;p54"/>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4933"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14" name="Google Shape;114;p54"/>
          <p:cNvSpPr txBox="1">
            <a:spLocks noGrp="1"/>
          </p:cNvSpPr>
          <p:nvPr>
            <p:ph type="body" idx="1"/>
          </p:nvPr>
        </p:nvSpPr>
        <p:spPr>
          <a:xfrm>
            <a:off x="512967" y="1465600"/>
            <a:ext cx="9888000" cy="3672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Char char="•"/>
              <a:defRPr sz="2933" i="0" u="none" strike="noStrike" cap="none">
                <a:solidFill>
                  <a:schemeClr val="dk1"/>
                </a:solidFill>
              </a:defRPr>
            </a:lvl1pPr>
            <a:lvl2pPr marL="1219170" marR="0" lvl="1" indent="-444489" algn="l">
              <a:lnSpc>
                <a:spcPct val="90000"/>
              </a:lnSpc>
              <a:spcBef>
                <a:spcPts val="400"/>
              </a:spcBef>
              <a:spcAft>
                <a:spcPts val="0"/>
              </a:spcAft>
              <a:buClr>
                <a:srgbClr val="7F7F7F"/>
              </a:buClr>
              <a:buSzPts val="1650"/>
              <a:buChar char="•"/>
              <a:defRPr sz="2933" i="0" u="none" strike="noStrike" cap="none">
                <a:solidFill>
                  <a:srgbClr val="7F7F7F"/>
                </a:solidFill>
              </a:defRPr>
            </a:lvl2pPr>
            <a:lvl3pPr marL="1828754" marR="0" lvl="2" indent="-448722" algn="l">
              <a:lnSpc>
                <a:spcPct val="90000"/>
              </a:lnSpc>
              <a:spcBef>
                <a:spcPts val="400"/>
              </a:spcBef>
              <a:spcAft>
                <a:spcPts val="0"/>
              </a:spcAft>
              <a:buClr>
                <a:schemeClr val="dk1"/>
              </a:buClr>
              <a:buSzPts val="1700"/>
              <a:buChar char="•"/>
              <a:defRPr sz="2667" i="0" u="none" strike="noStrike" cap="none">
                <a:solidFill>
                  <a:schemeClr val="dk1"/>
                </a:solidFill>
              </a:defRPr>
            </a:lvl3pPr>
            <a:lvl4pPr marL="2438339" marR="0" lvl="3" indent="-431789" algn="l">
              <a:lnSpc>
                <a:spcPct val="90000"/>
              </a:lnSpc>
              <a:spcBef>
                <a:spcPts val="400"/>
              </a:spcBef>
              <a:spcAft>
                <a:spcPts val="0"/>
              </a:spcAft>
              <a:buClr>
                <a:schemeClr val="dk1"/>
              </a:buClr>
              <a:buSzPts val="1500"/>
              <a:buChar char="•"/>
              <a:defRPr sz="2667" i="0" u="none" strike="noStrike" cap="none">
                <a:solidFill>
                  <a:schemeClr val="dk1"/>
                </a:solidFill>
              </a:defRPr>
            </a:lvl4pPr>
            <a:lvl5pPr marL="3047924" marR="0" lvl="4" indent="-457189" algn="l">
              <a:lnSpc>
                <a:spcPct val="90000"/>
              </a:lnSpc>
              <a:spcBef>
                <a:spcPts val="400"/>
              </a:spcBef>
              <a:spcAft>
                <a:spcPts val="0"/>
              </a:spcAft>
              <a:buClr>
                <a:schemeClr val="dk1"/>
              </a:buClr>
              <a:buSzPts val="1800"/>
              <a:buChar char="•"/>
              <a:defRPr sz="2667" i="0" u="none" strike="noStrike" cap="none">
                <a:solidFill>
                  <a:schemeClr val="dk1"/>
                </a:solidFill>
              </a:defRPr>
            </a:lvl5pPr>
            <a:lvl6pPr marL="3657509" marR="0" lvl="5" indent="-457189" algn="l">
              <a:lnSpc>
                <a:spcPct val="90000"/>
              </a:lnSpc>
              <a:spcBef>
                <a:spcPts val="667"/>
              </a:spcBef>
              <a:spcAft>
                <a:spcPts val="0"/>
              </a:spcAft>
              <a:buClr>
                <a:schemeClr val="dk1"/>
              </a:buClr>
              <a:buSzPts val="1800"/>
              <a:buChar char="•"/>
              <a:defRPr sz="2400" i="0" u="none" strike="noStrike" cap="none">
                <a:solidFill>
                  <a:schemeClr val="dk1"/>
                </a:solidFill>
              </a:defRPr>
            </a:lvl6pPr>
            <a:lvl7pPr marL="4267093" marR="0" lvl="6" indent="-457189" algn="l">
              <a:lnSpc>
                <a:spcPct val="90000"/>
              </a:lnSpc>
              <a:spcBef>
                <a:spcPts val="667"/>
              </a:spcBef>
              <a:spcAft>
                <a:spcPts val="0"/>
              </a:spcAft>
              <a:buClr>
                <a:schemeClr val="dk1"/>
              </a:buClr>
              <a:buSzPts val="1800"/>
              <a:buChar char="•"/>
              <a:defRPr sz="2400" i="0" u="none" strike="noStrike" cap="none">
                <a:solidFill>
                  <a:schemeClr val="dk1"/>
                </a:solidFill>
              </a:defRPr>
            </a:lvl7pPr>
            <a:lvl8pPr marL="4876678" marR="0" lvl="7" indent="-457189" algn="l">
              <a:lnSpc>
                <a:spcPct val="90000"/>
              </a:lnSpc>
              <a:spcBef>
                <a:spcPts val="667"/>
              </a:spcBef>
              <a:spcAft>
                <a:spcPts val="0"/>
              </a:spcAft>
              <a:buClr>
                <a:schemeClr val="dk1"/>
              </a:buClr>
              <a:buSzPts val="1800"/>
              <a:buChar char="•"/>
              <a:defRPr sz="2400" i="0" u="none" strike="noStrike" cap="none">
                <a:solidFill>
                  <a:schemeClr val="dk1"/>
                </a:solidFill>
              </a:defRPr>
            </a:lvl8pPr>
            <a:lvl9pPr marL="5486263" marR="0" lvl="8" indent="-457189" algn="l">
              <a:lnSpc>
                <a:spcPct val="90000"/>
              </a:lnSpc>
              <a:spcBef>
                <a:spcPts val="667"/>
              </a:spcBef>
              <a:spcAft>
                <a:spcPts val="0"/>
              </a:spcAft>
              <a:buClr>
                <a:schemeClr val="dk1"/>
              </a:buClr>
              <a:buSzPts val="1800"/>
              <a:buChar char="•"/>
              <a:defRPr sz="2400" i="0" u="none" strike="noStrike" cap="none">
                <a:solidFill>
                  <a:schemeClr val="dk1"/>
                </a:solidFill>
              </a:defRPr>
            </a:lvl9pPr>
          </a:lstStyle>
          <a:p>
            <a:endParaRPr/>
          </a:p>
        </p:txBody>
      </p:sp>
      <p:pic>
        <p:nvPicPr>
          <p:cNvPr id="115" name="Google Shape;115;p54"/>
          <p:cNvPicPr preferRelativeResize="0"/>
          <p:nvPr/>
        </p:nvPicPr>
        <p:blipFill rotWithShape="1">
          <a:blip r:embed="rId2">
            <a:alphaModFix/>
          </a:blip>
          <a:srcRect/>
          <a:stretch/>
        </p:blipFill>
        <p:spPr>
          <a:xfrm>
            <a:off x="864000" y="5857201"/>
            <a:ext cx="1836000" cy="714311"/>
          </a:xfrm>
          <a:prstGeom prst="rect">
            <a:avLst/>
          </a:prstGeom>
          <a:noFill/>
          <a:ln>
            <a:noFill/>
          </a:ln>
        </p:spPr>
      </p:pic>
      <p:sp>
        <p:nvSpPr>
          <p:cNvPr id="116" name="Google Shape;116;p54"/>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988195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24"/>
        <p:cNvGrpSpPr/>
        <p:nvPr/>
      </p:nvGrpSpPr>
      <p:grpSpPr>
        <a:xfrm>
          <a:off x="0" y="0"/>
          <a:ext cx="0" cy="0"/>
          <a:chOff x="0" y="0"/>
          <a:chExt cx="0" cy="0"/>
        </a:xfrm>
      </p:grpSpPr>
      <p:sp>
        <p:nvSpPr>
          <p:cNvPr id="125" name="Google Shape;125;p57"/>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5333"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26" name="Google Shape;126;p57"/>
          <p:cNvSpPr txBox="1">
            <a:spLocks noGrp="1"/>
          </p:cNvSpPr>
          <p:nvPr>
            <p:ph type="sldNum" idx="12"/>
          </p:nvPr>
        </p:nvSpPr>
        <p:spPr>
          <a:xfrm>
            <a:off x="4655840" y="6345325"/>
            <a:ext cx="2844800" cy="3652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GB" smtClean="0"/>
              <a:pPr/>
              <a:t>‹#›</a:t>
            </a:fld>
            <a:endParaRPr lang="en-GB"/>
          </a:p>
        </p:txBody>
      </p:sp>
      <p:pic>
        <p:nvPicPr>
          <p:cNvPr id="127" name="Google Shape;127;p57"/>
          <p:cNvPicPr preferRelativeResize="0"/>
          <p:nvPr/>
        </p:nvPicPr>
        <p:blipFill rotWithShape="1">
          <a:blip r:embed="rId2">
            <a:alphaModFix/>
          </a:blip>
          <a:srcRect/>
          <a:stretch/>
        </p:blipFill>
        <p:spPr>
          <a:xfrm>
            <a:off x="694457" y="6163302"/>
            <a:ext cx="1242847" cy="578068"/>
          </a:xfrm>
          <a:prstGeom prst="rect">
            <a:avLst/>
          </a:prstGeom>
          <a:noFill/>
          <a:ln>
            <a:noFill/>
          </a:ln>
        </p:spPr>
      </p:pic>
      <p:sp>
        <p:nvSpPr>
          <p:cNvPr id="128" name="Google Shape;128;p57"/>
          <p:cNvSpPr txBox="1">
            <a:spLocks noGrp="1"/>
          </p:cNvSpPr>
          <p:nvPr>
            <p:ph type="body" idx="1"/>
          </p:nvPr>
        </p:nvSpPr>
        <p:spPr>
          <a:xfrm>
            <a:off x="609600" y="1600200"/>
            <a:ext cx="10972800" cy="4526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Char char="•"/>
              <a:defRPr sz="2933" i="0" u="none" strike="noStrike" cap="none">
                <a:solidFill>
                  <a:schemeClr val="dk1"/>
                </a:solidFill>
              </a:defRPr>
            </a:lvl1pPr>
            <a:lvl2pPr marL="1219170" marR="0" lvl="1" indent="-435176" algn="l">
              <a:lnSpc>
                <a:spcPct val="90000"/>
              </a:lnSpc>
              <a:spcBef>
                <a:spcPts val="400"/>
              </a:spcBef>
              <a:spcAft>
                <a:spcPts val="0"/>
              </a:spcAft>
              <a:buClr>
                <a:srgbClr val="7F7F7F"/>
              </a:buClr>
              <a:buSzPts val="1540"/>
              <a:buChar char="•"/>
              <a:defRPr sz="2933" i="0" u="none" strike="noStrike" cap="none">
                <a:solidFill>
                  <a:srgbClr val="7F7F7F"/>
                </a:solidFill>
              </a:defRPr>
            </a:lvl2pPr>
            <a:lvl3pPr marL="1828754" marR="0" lvl="2" indent="-457189" algn="l">
              <a:lnSpc>
                <a:spcPct val="90000"/>
              </a:lnSpc>
              <a:spcBef>
                <a:spcPts val="400"/>
              </a:spcBef>
              <a:spcAft>
                <a:spcPts val="0"/>
              </a:spcAft>
              <a:buClr>
                <a:schemeClr val="dk1"/>
              </a:buClr>
              <a:buSzPts val="1800"/>
              <a:buChar char="•"/>
              <a:defRPr sz="2667" i="0" u="none" strike="noStrike" cap="none">
                <a:solidFill>
                  <a:schemeClr val="dk1"/>
                </a:solidFill>
              </a:defRPr>
            </a:lvl3pPr>
            <a:lvl4pPr marL="2438339" marR="0" lvl="3" indent="-431789" algn="l">
              <a:lnSpc>
                <a:spcPct val="90000"/>
              </a:lnSpc>
              <a:spcBef>
                <a:spcPts val="400"/>
              </a:spcBef>
              <a:spcAft>
                <a:spcPts val="0"/>
              </a:spcAft>
              <a:buClr>
                <a:schemeClr val="dk1"/>
              </a:buClr>
              <a:buSzPts val="1500"/>
              <a:buChar char="•"/>
              <a:defRPr sz="2667" i="0" u="none" strike="noStrike" cap="none">
                <a:solidFill>
                  <a:schemeClr val="dk1"/>
                </a:solidFill>
              </a:defRPr>
            </a:lvl4pPr>
            <a:lvl5pPr marL="3047924" marR="0" lvl="4" indent="-457189" algn="l">
              <a:lnSpc>
                <a:spcPct val="90000"/>
              </a:lnSpc>
              <a:spcBef>
                <a:spcPts val="400"/>
              </a:spcBef>
              <a:spcAft>
                <a:spcPts val="0"/>
              </a:spcAft>
              <a:buClr>
                <a:schemeClr val="dk1"/>
              </a:buClr>
              <a:buSzPts val="1800"/>
              <a:buChar char="•"/>
              <a:defRPr sz="2667" i="0" u="none" strike="noStrike" cap="none">
                <a:solidFill>
                  <a:schemeClr val="dk1"/>
                </a:solidFill>
              </a:defRPr>
            </a:lvl5pPr>
            <a:lvl6pPr marL="3657509" marR="0" lvl="5" indent="-457189" algn="l">
              <a:lnSpc>
                <a:spcPct val="90000"/>
              </a:lnSpc>
              <a:spcBef>
                <a:spcPts val="667"/>
              </a:spcBef>
              <a:spcAft>
                <a:spcPts val="0"/>
              </a:spcAft>
              <a:buClr>
                <a:schemeClr val="dk1"/>
              </a:buClr>
              <a:buSzPts val="1800"/>
              <a:buChar char="•"/>
              <a:defRPr sz="2400" i="0" u="none" strike="noStrike" cap="none">
                <a:solidFill>
                  <a:schemeClr val="dk1"/>
                </a:solidFill>
              </a:defRPr>
            </a:lvl6pPr>
            <a:lvl7pPr marL="4267093" marR="0" lvl="6" indent="-457189" algn="l">
              <a:lnSpc>
                <a:spcPct val="90000"/>
              </a:lnSpc>
              <a:spcBef>
                <a:spcPts val="667"/>
              </a:spcBef>
              <a:spcAft>
                <a:spcPts val="0"/>
              </a:spcAft>
              <a:buClr>
                <a:schemeClr val="dk1"/>
              </a:buClr>
              <a:buSzPts val="1800"/>
              <a:buChar char="•"/>
              <a:defRPr sz="2400" i="0" u="none" strike="noStrike" cap="none">
                <a:solidFill>
                  <a:schemeClr val="dk1"/>
                </a:solidFill>
              </a:defRPr>
            </a:lvl7pPr>
            <a:lvl8pPr marL="4876678" marR="0" lvl="7" indent="-457189" algn="l">
              <a:lnSpc>
                <a:spcPct val="90000"/>
              </a:lnSpc>
              <a:spcBef>
                <a:spcPts val="667"/>
              </a:spcBef>
              <a:spcAft>
                <a:spcPts val="0"/>
              </a:spcAft>
              <a:buClr>
                <a:schemeClr val="dk1"/>
              </a:buClr>
              <a:buSzPts val="1800"/>
              <a:buChar char="•"/>
              <a:defRPr sz="2400" i="0" u="none" strike="noStrike" cap="none">
                <a:solidFill>
                  <a:schemeClr val="dk1"/>
                </a:solidFill>
              </a:defRPr>
            </a:lvl8pPr>
            <a:lvl9pPr marL="5486263" marR="0" lvl="8" indent="-457189" algn="l">
              <a:lnSpc>
                <a:spcPct val="90000"/>
              </a:lnSpc>
              <a:spcBef>
                <a:spcPts val="667"/>
              </a:spcBef>
              <a:spcAft>
                <a:spcPts val="0"/>
              </a:spcAft>
              <a:buClr>
                <a:schemeClr val="dk1"/>
              </a:buClr>
              <a:buSzPts val="1800"/>
              <a:buChar char="•"/>
              <a:defRPr sz="2400" i="0" u="none" strike="noStrike" cap="none">
                <a:solidFill>
                  <a:schemeClr val="dk1"/>
                </a:solidFill>
              </a:defRPr>
            </a:lvl9pPr>
          </a:lstStyle>
          <a:p>
            <a:endParaRPr/>
          </a:p>
        </p:txBody>
      </p:sp>
      <p:pic>
        <p:nvPicPr>
          <p:cNvPr id="129" name="Google Shape;129;p57"/>
          <p:cNvPicPr preferRelativeResize="0"/>
          <p:nvPr/>
        </p:nvPicPr>
        <p:blipFill rotWithShape="1">
          <a:blip r:embed="rId3">
            <a:alphaModFix/>
          </a:blip>
          <a:srcRect/>
          <a:stretch/>
        </p:blipFill>
        <p:spPr>
          <a:xfrm>
            <a:off x="9840352" y="6141841"/>
            <a:ext cx="1440208" cy="611288"/>
          </a:xfrm>
          <a:prstGeom prst="rect">
            <a:avLst/>
          </a:prstGeom>
          <a:noFill/>
          <a:ln>
            <a:noFill/>
          </a:ln>
        </p:spPr>
      </p:pic>
      <p:sp>
        <p:nvSpPr>
          <p:cNvPr id="130" name="Google Shape;130;p57"/>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14004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31"/>
        <p:cNvGrpSpPr/>
        <p:nvPr/>
      </p:nvGrpSpPr>
      <p:grpSpPr>
        <a:xfrm>
          <a:off x="0" y="0"/>
          <a:ext cx="0" cy="0"/>
          <a:chOff x="0" y="0"/>
          <a:chExt cx="0" cy="0"/>
        </a:xfrm>
      </p:grpSpPr>
      <p:pic>
        <p:nvPicPr>
          <p:cNvPr id="132" name="Google Shape;132;p58" descr="VLA_verbeeldingwerkt_kader.png"/>
          <p:cNvPicPr preferRelativeResize="0"/>
          <p:nvPr/>
        </p:nvPicPr>
        <p:blipFill rotWithShape="1">
          <a:blip r:embed="rId2">
            <a:alphaModFix/>
          </a:blip>
          <a:srcRect/>
          <a:stretch/>
        </p:blipFill>
        <p:spPr>
          <a:xfrm>
            <a:off x="9318076" y="288000"/>
            <a:ext cx="2091205" cy="813600"/>
          </a:xfrm>
          <a:prstGeom prst="rect">
            <a:avLst/>
          </a:prstGeom>
          <a:noFill/>
          <a:ln>
            <a:noFill/>
          </a:ln>
        </p:spPr>
      </p:pic>
      <p:sp>
        <p:nvSpPr>
          <p:cNvPr id="133" name="Google Shape;133;p58"/>
          <p:cNvSpPr txBox="1">
            <a:spLocks noGrp="1"/>
          </p:cNvSpPr>
          <p:nvPr>
            <p:ph type="ctrTitle"/>
          </p:nvPr>
        </p:nvSpPr>
        <p:spPr>
          <a:xfrm>
            <a:off x="1728000" y="2016000"/>
            <a:ext cx="9888000" cy="2088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7200"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34" name="Google Shape;134;p58"/>
          <p:cNvSpPr txBox="1">
            <a:spLocks noGrp="1"/>
          </p:cNvSpPr>
          <p:nvPr>
            <p:ph type="subTitle" idx="1"/>
          </p:nvPr>
        </p:nvSpPr>
        <p:spPr>
          <a:xfrm>
            <a:off x="1728000" y="4140000"/>
            <a:ext cx="9888000" cy="16556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400"/>
              </a:spcBef>
              <a:spcAft>
                <a:spcPts val="0"/>
              </a:spcAft>
              <a:buClr>
                <a:schemeClr val="dk1"/>
              </a:buClr>
              <a:buSzPts val="1422"/>
              <a:buNone/>
              <a:defRPr sz="2107" i="0" u="none" strike="noStrike" cap="none">
                <a:solidFill>
                  <a:schemeClr val="dk1"/>
                </a:solidFill>
              </a:defRPr>
            </a:lvl1pPr>
            <a:lvl2pPr marR="0" lvl="1" algn="ctr">
              <a:lnSpc>
                <a:spcPct val="90000"/>
              </a:lnSpc>
              <a:spcBef>
                <a:spcPts val="400"/>
              </a:spcBef>
              <a:spcAft>
                <a:spcPts val="0"/>
              </a:spcAft>
              <a:buClr>
                <a:srgbClr val="7F7F7F"/>
              </a:buClr>
              <a:buSzPts val="1400"/>
              <a:buNone/>
              <a:defRPr sz="2667" i="0" u="none" strike="noStrike" cap="none">
                <a:solidFill>
                  <a:srgbClr val="7F7F7F"/>
                </a:solidFill>
              </a:defRPr>
            </a:lvl2pPr>
            <a:lvl3pPr marR="0" lvl="2" algn="ctr">
              <a:lnSpc>
                <a:spcPct val="90000"/>
              </a:lnSpc>
              <a:spcBef>
                <a:spcPts val="400"/>
              </a:spcBef>
              <a:spcAft>
                <a:spcPts val="0"/>
              </a:spcAft>
              <a:buClr>
                <a:schemeClr val="dk1"/>
              </a:buClr>
              <a:buSzPts val="1620"/>
              <a:buNone/>
              <a:defRPr sz="2400" i="0" u="none" strike="noStrike" cap="none">
                <a:solidFill>
                  <a:schemeClr val="dk1"/>
                </a:solidFill>
              </a:defRPr>
            </a:lvl3pPr>
            <a:lvl4pPr marR="0" lvl="3" algn="ctr">
              <a:lnSpc>
                <a:spcPct val="90000"/>
              </a:lnSpc>
              <a:spcBef>
                <a:spcPts val="400"/>
              </a:spcBef>
              <a:spcAft>
                <a:spcPts val="0"/>
              </a:spcAft>
              <a:buClr>
                <a:schemeClr val="dk1"/>
              </a:buClr>
              <a:buSzPts val="1200"/>
              <a:buNone/>
              <a:defRPr sz="2133" i="0" u="none" strike="noStrike" cap="none">
                <a:solidFill>
                  <a:schemeClr val="dk1"/>
                </a:solidFill>
              </a:defRPr>
            </a:lvl4pPr>
            <a:lvl5pPr marR="0" lvl="4" algn="ctr">
              <a:lnSpc>
                <a:spcPct val="90000"/>
              </a:lnSpc>
              <a:spcBef>
                <a:spcPts val="400"/>
              </a:spcBef>
              <a:spcAft>
                <a:spcPts val="0"/>
              </a:spcAft>
              <a:buClr>
                <a:schemeClr val="dk1"/>
              </a:buClr>
              <a:buSzPts val="1440"/>
              <a:buNone/>
              <a:defRPr sz="2133" i="0" u="none" strike="noStrike" cap="none">
                <a:solidFill>
                  <a:schemeClr val="dk1"/>
                </a:solidFill>
              </a:defRPr>
            </a:lvl5pPr>
            <a:lvl6pPr marR="0" lvl="5" algn="ctr">
              <a:lnSpc>
                <a:spcPct val="90000"/>
              </a:lnSpc>
              <a:spcBef>
                <a:spcPts val="667"/>
              </a:spcBef>
              <a:spcAft>
                <a:spcPts val="0"/>
              </a:spcAft>
              <a:buClr>
                <a:schemeClr val="dk1"/>
              </a:buClr>
              <a:buSzPts val="1600"/>
              <a:buNone/>
              <a:defRPr sz="2133" i="0" u="none" strike="noStrike" cap="none">
                <a:solidFill>
                  <a:schemeClr val="dk1"/>
                </a:solidFill>
              </a:defRPr>
            </a:lvl6pPr>
            <a:lvl7pPr marR="0" lvl="6" algn="ctr">
              <a:lnSpc>
                <a:spcPct val="90000"/>
              </a:lnSpc>
              <a:spcBef>
                <a:spcPts val="667"/>
              </a:spcBef>
              <a:spcAft>
                <a:spcPts val="0"/>
              </a:spcAft>
              <a:buClr>
                <a:schemeClr val="dk1"/>
              </a:buClr>
              <a:buSzPts val="1600"/>
              <a:buNone/>
              <a:defRPr sz="2133" i="0" u="none" strike="noStrike" cap="none">
                <a:solidFill>
                  <a:schemeClr val="dk1"/>
                </a:solidFill>
              </a:defRPr>
            </a:lvl7pPr>
            <a:lvl8pPr marR="0" lvl="7" algn="ctr">
              <a:lnSpc>
                <a:spcPct val="90000"/>
              </a:lnSpc>
              <a:spcBef>
                <a:spcPts val="667"/>
              </a:spcBef>
              <a:spcAft>
                <a:spcPts val="0"/>
              </a:spcAft>
              <a:buClr>
                <a:schemeClr val="dk1"/>
              </a:buClr>
              <a:buSzPts val="1600"/>
              <a:buNone/>
              <a:defRPr sz="2133" i="0" u="none" strike="noStrike" cap="none">
                <a:solidFill>
                  <a:schemeClr val="dk1"/>
                </a:solidFill>
              </a:defRPr>
            </a:lvl8pPr>
            <a:lvl9pPr marR="0" lvl="8" algn="ctr">
              <a:lnSpc>
                <a:spcPct val="90000"/>
              </a:lnSpc>
              <a:spcBef>
                <a:spcPts val="667"/>
              </a:spcBef>
              <a:spcAft>
                <a:spcPts val="0"/>
              </a:spcAft>
              <a:buClr>
                <a:schemeClr val="dk1"/>
              </a:buClr>
              <a:buSzPts val="1600"/>
              <a:buNone/>
              <a:defRPr sz="2133" i="0" u="none" strike="noStrike" cap="none">
                <a:solidFill>
                  <a:schemeClr val="dk1"/>
                </a:solidFill>
              </a:defRPr>
            </a:lvl9pPr>
          </a:lstStyle>
          <a:p>
            <a:endParaRPr/>
          </a:p>
        </p:txBody>
      </p:sp>
      <p:sp>
        <p:nvSpPr>
          <p:cNvPr id="135" name="Google Shape;135;p58"/>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5559224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Mobiliteit">
  <p:cSld name="Title - Mobiliteit">
    <p:spTree>
      <p:nvGrpSpPr>
        <p:cNvPr id="1" name="Shape 136"/>
        <p:cNvGrpSpPr/>
        <p:nvPr/>
      </p:nvGrpSpPr>
      <p:grpSpPr>
        <a:xfrm>
          <a:off x="0" y="0"/>
          <a:ext cx="0" cy="0"/>
          <a:chOff x="0" y="0"/>
          <a:chExt cx="0" cy="0"/>
        </a:xfrm>
      </p:grpSpPr>
      <p:pic>
        <p:nvPicPr>
          <p:cNvPr id="137" name="Google Shape;137;p59"/>
          <p:cNvPicPr preferRelativeResize="0"/>
          <p:nvPr/>
        </p:nvPicPr>
        <p:blipFill rotWithShape="1">
          <a:blip r:embed="rId2">
            <a:alphaModFix/>
          </a:blip>
          <a:srcRect r="31375"/>
          <a:stretch/>
        </p:blipFill>
        <p:spPr>
          <a:xfrm>
            <a:off x="381001" y="0"/>
            <a:ext cx="11810999" cy="6858000"/>
          </a:xfrm>
          <a:prstGeom prst="rect">
            <a:avLst/>
          </a:prstGeom>
          <a:noFill/>
          <a:ln>
            <a:noFill/>
          </a:ln>
        </p:spPr>
      </p:pic>
      <p:sp>
        <p:nvSpPr>
          <p:cNvPr id="138" name="Google Shape;138;p59"/>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139" name="Google Shape;139;p59"/>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4933"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40" name="Google Shape;140;p59"/>
          <p:cNvSpPr txBox="1">
            <a:spLocks noGrp="1"/>
          </p:cNvSpPr>
          <p:nvPr>
            <p:ph type="body" idx="1"/>
          </p:nvPr>
        </p:nvSpPr>
        <p:spPr>
          <a:xfrm>
            <a:off x="1728000" y="1915200"/>
            <a:ext cx="9888000" cy="3672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Font typeface="Arial"/>
              <a:buChar char="•"/>
              <a:defRPr sz="2933" b="0" i="0" u="none" strike="noStrike" cap="none">
                <a:solidFill>
                  <a:schemeClr val="dk1"/>
                </a:solidFill>
                <a:latin typeface="Arial"/>
                <a:ea typeface="Arial"/>
                <a:cs typeface="Arial"/>
                <a:sym typeface="Arial"/>
              </a:defRPr>
            </a:lvl1pPr>
            <a:lvl2pPr marL="1219170" marR="0" lvl="1" indent="-444489" algn="l">
              <a:lnSpc>
                <a:spcPct val="90000"/>
              </a:lnSpc>
              <a:spcBef>
                <a:spcPts val="400"/>
              </a:spcBef>
              <a:spcAft>
                <a:spcPts val="0"/>
              </a:spcAft>
              <a:buClr>
                <a:srgbClr val="7F7F7F"/>
              </a:buClr>
              <a:buSzPts val="1650"/>
              <a:buFont typeface="Arial"/>
              <a:buChar char="•"/>
              <a:defRPr sz="2933" b="0" i="0" u="none" strike="noStrike" cap="none">
                <a:solidFill>
                  <a:srgbClr val="7F7F7F"/>
                </a:solidFill>
                <a:latin typeface="Arial"/>
                <a:ea typeface="Arial"/>
                <a:cs typeface="Arial"/>
                <a:sym typeface="Arial"/>
              </a:defRPr>
            </a:lvl2pPr>
            <a:lvl3pPr marL="1828754" marR="0" lvl="2" indent="-448722" algn="l">
              <a:lnSpc>
                <a:spcPct val="90000"/>
              </a:lnSpc>
              <a:spcBef>
                <a:spcPts val="400"/>
              </a:spcBef>
              <a:spcAft>
                <a:spcPts val="0"/>
              </a:spcAft>
              <a:buClr>
                <a:schemeClr val="dk1"/>
              </a:buClr>
              <a:buSzPts val="1700"/>
              <a:buFont typeface="Arial"/>
              <a:buChar char="•"/>
              <a:defRPr sz="2667" b="0" i="0" u="none" strike="noStrike" cap="none">
                <a:solidFill>
                  <a:schemeClr val="dk1"/>
                </a:solidFill>
                <a:latin typeface="Arial"/>
                <a:ea typeface="Arial"/>
                <a:cs typeface="Arial"/>
                <a:sym typeface="Arial"/>
              </a:defRPr>
            </a:lvl3pPr>
            <a:lvl4pPr marL="2438339" marR="0" lvl="3" indent="-431789" algn="l">
              <a:lnSpc>
                <a:spcPct val="90000"/>
              </a:lnSpc>
              <a:spcBef>
                <a:spcPts val="400"/>
              </a:spcBef>
              <a:spcAft>
                <a:spcPts val="0"/>
              </a:spcAft>
              <a:buClr>
                <a:schemeClr val="dk1"/>
              </a:buClr>
              <a:buSzPts val="1500"/>
              <a:buFont typeface="Arial"/>
              <a:buChar char="•"/>
              <a:defRPr sz="2667" b="0" i="0" u="none" strike="noStrike" cap="none">
                <a:solidFill>
                  <a:schemeClr val="dk1"/>
                </a:solidFill>
                <a:latin typeface="Arial"/>
                <a:ea typeface="Arial"/>
                <a:cs typeface="Arial"/>
                <a:sym typeface="Arial"/>
              </a:defRPr>
            </a:lvl4pPr>
            <a:lvl5pPr marL="3047924" marR="0" lvl="4" indent="-457189" algn="l">
              <a:lnSpc>
                <a:spcPct val="90000"/>
              </a:lnSpc>
              <a:spcBef>
                <a:spcPts val="400"/>
              </a:spcBef>
              <a:spcAft>
                <a:spcPts val="0"/>
              </a:spcAft>
              <a:buClr>
                <a:schemeClr val="dk1"/>
              </a:buClr>
              <a:buSzPts val="1800"/>
              <a:buFont typeface="Arial"/>
              <a:buChar char="•"/>
              <a:defRPr sz="2667" b="0" i="0" u="none" strike="noStrike" cap="none">
                <a:solidFill>
                  <a:schemeClr val="dk1"/>
                </a:solidFill>
                <a:latin typeface="Arial"/>
                <a:ea typeface="Arial"/>
                <a:cs typeface="Arial"/>
                <a:sym typeface="Arial"/>
              </a:defRPr>
            </a:lvl5pPr>
            <a:lvl6pPr marL="3657509" marR="0" lvl="5"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6pPr>
            <a:lvl7pPr marL="4267093" marR="0" lvl="6"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7pPr>
            <a:lvl8pPr marL="4876678" marR="0" lvl="7"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8pPr>
            <a:lvl9pPr marL="5486263" marR="0" lvl="8"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9pPr>
          </a:lstStyle>
          <a:p>
            <a:endParaRPr/>
          </a:p>
        </p:txBody>
      </p:sp>
      <p:pic>
        <p:nvPicPr>
          <p:cNvPr id="141" name="Google Shape;141;p59"/>
          <p:cNvPicPr preferRelativeResize="0"/>
          <p:nvPr/>
        </p:nvPicPr>
        <p:blipFill rotWithShape="1">
          <a:blip r:embed="rId3">
            <a:alphaModFix/>
          </a:blip>
          <a:srcRect/>
          <a:stretch/>
        </p:blipFill>
        <p:spPr>
          <a:xfrm>
            <a:off x="864000" y="5857201"/>
            <a:ext cx="1836000" cy="714311"/>
          </a:xfrm>
          <a:prstGeom prst="rect">
            <a:avLst/>
          </a:prstGeom>
          <a:noFill/>
          <a:ln>
            <a:noFill/>
          </a:ln>
        </p:spPr>
      </p:pic>
      <p:sp>
        <p:nvSpPr>
          <p:cNvPr id="142" name="Google Shape;142;p59"/>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892476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43"/>
        <p:cNvGrpSpPr/>
        <p:nvPr/>
      </p:nvGrpSpPr>
      <p:grpSpPr>
        <a:xfrm>
          <a:off x="0" y="0"/>
          <a:ext cx="0" cy="0"/>
          <a:chOff x="0" y="0"/>
          <a:chExt cx="0" cy="0"/>
        </a:xfrm>
      </p:grpSpPr>
      <p:sp>
        <p:nvSpPr>
          <p:cNvPr id="144" name="Google Shape;144;p60"/>
          <p:cNvSpPr txBox="1">
            <a:spLocks noGrp="1"/>
          </p:cNvSpPr>
          <p:nvPr>
            <p:ph type="body" idx="1"/>
          </p:nvPr>
        </p:nvSpPr>
        <p:spPr>
          <a:xfrm>
            <a:off x="610400" y="1509740"/>
            <a:ext cx="9888000" cy="3672000"/>
          </a:xfrm>
          <a:prstGeom prst="rect">
            <a:avLst/>
          </a:prstGeom>
          <a:noFill/>
          <a:ln>
            <a:noFill/>
          </a:ln>
        </p:spPr>
        <p:txBody>
          <a:bodyPr spcFirstLastPara="1" wrap="square" lIns="91425" tIns="91425" rIns="91425" bIns="91425" anchor="t" anchorCtr="0">
            <a:noAutofit/>
          </a:bodyPr>
          <a:lstStyle>
            <a:lvl1pPr marL="609585" marR="0" lvl="0" indent="-491054" algn="l">
              <a:lnSpc>
                <a:spcPct val="100000"/>
              </a:lnSpc>
              <a:spcBef>
                <a:spcPts val="700"/>
              </a:spcBef>
              <a:spcAft>
                <a:spcPts val="0"/>
              </a:spcAft>
              <a:buClr>
                <a:schemeClr val="dk1"/>
              </a:buClr>
              <a:buSzPts val="2200"/>
              <a:buFont typeface="Arial"/>
              <a:buChar char="&gt;"/>
              <a:defRPr>
                <a:latin typeface="Arial"/>
                <a:ea typeface="Arial"/>
                <a:cs typeface="Arial"/>
                <a:sym typeface="Arial"/>
              </a:defRPr>
            </a:lvl1pPr>
            <a:lvl2pPr marL="1219170" marR="0" lvl="1" indent="-491054" algn="l">
              <a:lnSpc>
                <a:spcPct val="100000"/>
              </a:lnSpc>
              <a:spcBef>
                <a:spcPts val="700"/>
              </a:spcBef>
              <a:spcAft>
                <a:spcPts val="0"/>
              </a:spcAft>
              <a:buClr>
                <a:srgbClr val="7F7F7F"/>
              </a:buClr>
              <a:buSzPts val="2200"/>
              <a:buFont typeface="Noto Sans"/>
              <a:buChar char="▪"/>
              <a:defRPr>
                <a:latin typeface="Arial"/>
                <a:ea typeface="Arial"/>
                <a:cs typeface="Arial"/>
                <a:sym typeface="Arial"/>
              </a:defRPr>
            </a:lvl2pPr>
            <a:lvl3pPr marL="1828754" marR="0" lvl="2" indent="-474121"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3pPr>
            <a:lvl4pPr marL="2438339" marR="0" lvl="3" indent="-474121" algn="l">
              <a:lnSpc>
                <a:spcPct val="100000"/>
              </a:lnSpc>
              <a:spcBef>
                <a:spcPts val="700"/>
              </a:spcBef>
              <a:spcAft>
                <a:spcPts val="0"/>
              </a:spcAft>
              <a:buClr>
                <a:schemeClr val="dk1"/>
              </a:buClr>
              <a:buSzPts val="2000"/>
              <a:buFont typeface="Noto Sans"/>
              <a:buChar char="▪"/>
              <a:defRPr>
                <a:latin typeface="Arial"/>
                <a:ea typeface="Arial"/>
                <a:cs typeface="Arial"/>
                <a:sym typeface="Arial"/>
              </a:defRPr>
            </a:lvl4pPr>
            <a:lvl5pPr marL="3047924" marR="0" lvl="4" indent="-474121"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145" name="Google Shape;145;p60"/>
          <p:cNvSpPr txBox="1">
            <a:spLocks noGrp="1"/>
          </p:cNvSpPr>
          <p:nvPr>
            <p:ph type="title"/>
          </p:nvPr>
        </p:nvSpPr>
        <p:spPr>
          <a:xfrm>
            <a:off x="838201" y="365127"/>
            <a:ext cx="10515600" cy="984352"/>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60"/>
          <p:cNvSpPr txBox="1">
            <a:spLocks noGrp="1"/>
          </p:cNvSpPr>
          <p:nvPr>
            <p:ph type="ftr" idx="11"/>
          </p:nvPr>
        </p:nvSpPr>
        <p:spPr>
          <a:xfrm>
            <a:off x="591571" y="6605192"/>
            <a:ext cx="7488000" cy="176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67"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60"/>
          <p:cNvSpPr txBox="1">
            <a:spLocks noGrp="1"/>
          </p:cNvSpPr>
          <p:nvPr>
            <p:ph type="sldNum" idx="12"/>
          </p:nvPr>
        </p:nvSpPr>
        <p:spPr>
          <a:xfrm>
            <a:off x="10694405" y="6561392"/>
            <a:ext cx="909919" cy="256505"/>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148" name="Google Shape;148;p60"/>
          <p:cNvSpPr txBox="1">
            <a:spLocks noGrp="1"/>
          </p:cNvSpPr>
          <p:nvPr>
            <p:ph type="dt" idx="10"/>
          </p:nvPr>
        </p:nvSpPr>
        <p:spPr>
          <a:xfrm>
            <a:off x="8079573" y="6603111"/>
            <a:ext cx="3524748" cy="17473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67">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91298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49"/>
        <p:cNvGrpSpPr/>
        <p:nvPr/>
      </p:nvGrpSpPr>
      <p:grpSpPr>
        <a:xfrm>
          <a:off x="0" y="0"/>
          <a:ext cx="0" cy="0"/>
          <a:chOff x="0" y="0"/>
          <a:chExt cx="0" cy="0"/>
        </a:xfrm>
      </p:grpSpPr>
      <p:sp>
        <p:nvSpPr>
          <p:cNvPr id="150" name="Google Shape;150;p61"/>
          <p:cNvSpPr txBox="1"/>
          <p:nvPr/>
        </p:nvSpPr>
        <p:spPr>
          <a:xfrm>
            <a:off x="642375" y="1240868"/>
            <a:ext cx="8298400" cy="6176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61"/>
          <p:cNvSpPr txBox="1">
            <a:spLocks noGrp="1"/>
          </p:cNvSpPr>
          <p:nvPr>
            <p:ph type="body" idx="1"/>
          </p:nvPr>
        </p:nvSpPr>
        <p:spPr>
          <a:xfrm>
            <a:off x="642375" y="283613"/>
            <a:ext cx="11161200" cy="788000"/>
          </a:xfrm>
          <a:prstGeom prst="rect">
            <a:avLst/>
          </a:prstGeom>
          <a:noFill/>
          <a:ln>
            <a:noFill/>
          </a:ln>
        </p:spPr>
        <p:txBody>
          <a:bodyPr spcFirstLastPara="1" wrap="square" lIns="0" tIns="0" rIns="0" bIns="45700" anchor="t" anchorCtr="0">
            <a:noAutofit/>
          </a:bodyPr>
          <a:lstStyle>
            <a:lvl1pPr marL="609585" lvl="0" indent="-304792" algn="l">
              <a:lnSpc>
                <a:spcPct val="90000"/>
              </a:lnSpc>
              <a:spcBef>
                <a:spcPts val="400"/>
              </a:spcBef>
              <a:spcAft>
                <a:spcPts val="0"/>
              </a:spcAft>
              <a:buClr>
                <a:schemeClr val="dk1"/>
              </a:buClr>
              <a:buSzPts val="2520"/>
              <a:buFont typeface="Calibri"/>
              <a:buNone/>
              <a:defRPr sz="3733" b="0">
                <a:solidFill>
                  <a:schemeClr val="dk1"/>
                </a:solidFill>
                <a:latin typeface="Calibri"/>
                <a:ea typeface="Calibri"/>
                <a:cs typeface="Calibri"/>
                <a:sym typeface="Calibri"/>
              </a:defRPr>
            </a:lvl1pPr>
            <a:lvl2pPr marL="1219170" lvl="1" indent="-304792" algn="l">
              <a:lnSpc>
                <a:spcPct val="90000"/>
              </a:lnSpc>
              <a:spcBef>
                <a:spcPts val="400"/>
              </a:spcBef>
              <a:spcAft>
                <a:spcPts val="0"/>
              </a:spcAft>
              <a:buClr>
                <a:schemeClr val="dk1"/>
              </a:buClr>
              <a:buSzPts val="2100"/>
              <a:buFont typeface="Calibri"/>
              <a:buNone/>
              <a:defRPr sz="3733" b="1">
                <a:solidFill>
                  <a:schemeClr val="dk1"/>
                </a:solidFill>
                <a:latin typeface="Calibri"/>
                <a:ea typeface="Calibri"/>
                <a:cs typeface="Calibri"/>
                <a:sym typeface="Calibri"/>
              </a:defRPr>
            </a:lvl2pPr>
            <a:lvl3pPr marL="1828754" lvl="2" indent="-304792" algn="l">
              <a:lnSpc>
                <a:spcPct val="90000"/>
              </a:lnSpc>
              <a:spcBef>
                <a:spcPts val="400"/>
              </a:spcBef>
              <a:spcAft>
                <a:spcPts val="0"/>
              </a:spcAft>
              <a:buClr>
                <a:schemeClr val="dk1"/>
              </a:buClr>
              <a:buSzPts val="2380"/>
              <a:buFont typeface="Calibri"/>
              <a:buNone/>
              <a:defRPr sz="3733" b="1">
                <a:solidFill>
                  <a:schemeClr val="dk1"/>
                </a:solidFill>
                <a:latin typeface="Calibri"/>
                <a:ea typeface="Calibri"/>
                <a:cs typeface="Calibri"/>
                <a:sym typeface="Calibri"/>
              </a:defRPr>
            </a:lvl3pPr>
            <a:lvl4pPr marL="2438339" lvl="3" indent="-304792" algn="l">
              <a:lnSpc>
                <a:spcPct val="90000"/>
              </a:lnSpc>
              <a:spcBef>
                <a:spcPts val="400"/>
              </a:spcBef>
              <a:spcAft>
                <a:spcPts val="0"/>
              </a:spcAft>
              <a:buClr>
                <a:schemeClr val="dk1"/>
              </a:buClr>
              <a:buSzPts val="2100"/>
              <a:buFont typeface="Calibri"/>
              <a:buNone/>
              <a:defRPr sz="3733" b="1">
                <a:solidFill>
                  <a:schemeClr val="dk1"/>
                </a:solidFill>
                <a:latin typeface="Calibri"/>
                <a:ea typeface="Calibri"/>
                <a:cs typeface="Calibri"/>
                <a:sym typeface="Calibri"/>
              </a:defRPr>
            </a:lvl4pPr>
            <a:lvl5pPr marL="3047924" lvl="4" indent="-304792" algn="l">
              <a:lnSpc>
                <a:spcPct val="90000"/>
              </a:lnSpc>
              <a:spcBef>
                <a:spcPts val="400"/>
              </a:spcBef>
              <a:spcAft>
                <a:spcPts val="0"/>
              </a:spcAft>
              <a:buClr>
                <a:schemeClr val="dk1"/>
              </a:buClr>
              <a:buSzPts val="2520"/>
              <a:buFont typeface="Calibri"/>
              <a:buNone/>
              <a:defRPr sz="3733" b="1">
                <a:solidFill>
                  <a:schemeClr val="dk1"/>
                </a:solidFill>
                <a:latin typeface="Calibri"/>
                <a:ea typeface="Calibri"/>
                <a:cs typeface="Calibri"/>
                <a:sym typeface="Calibri"/>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152" name="Google Shape;152;p61"/>
          <p:cNvSpPr txBox="1">
            <a:spLocks noGrp="1"/>
          </p:cNvSpPr>
          <p:nvPr>
            <p:ph type="body" idx="2"/>
          </p:nvPr>
        </p:nvSpPr>
        <p:spPr>
          <a:xfrm>
            <a:off x="642375" y="2439399"/>
            <a:ext cx="11161200" cy="1796000"/>
          </a:xfrm>
          <a:prstGeom prst="rect">
            <a:avLst/>
          </a:prstGeom>
          <a:noFill/>
          <a:ln>
            <a:noFill/>
          </a:ln>
        </p:spPr>
        <p:txBody>
          <a:bodyPr spcFirstLastPara="1" wrap="square" lIns="0" tIns="0" rIns="0" bIns="45700" anchor="t" anchorCtr="0">
            <a:noAutofit/>
          </a:bodyPr>
          <a:lstStyle>
            <a:lvl1pPr marL="609585" lvl="0" indent="-441949" algn="l">
              <a:lnSpc>
                <a:spcPct val="90000"/>
              </a:lnSpc>
              <a:spcBef>
                <a:spcPts val="400"/>
              </a:spcBef>
              <a:spcAft>
                <a:spcPts val="0"/>
              </a:spcAft>
              <a:buClr>
                <a:schemeClr val="dk1"/>
              </a:buClr>
              <a:buSzPts val="1620"/>
              <a:buFont typeface="Calibri"/>
              <a:buChar char="•"/>
              <a:defRPr sz="2400">
                <a:latin typeface="Calibri"/>
                <a:ea typeface="Calibri"/>
                <a:cs typeface="Calibri"/>
                <a:sym typeface="Calibri"/>
              </a:defRPr>
            </a:lvl1pPr>
            <a:lvl2pPr marL="1219170" lvl="1" indent="-406390" algn="l">
              <a:lnSpc>
                <a:spcPct val="90000"/>
              </a:lnSpc>
              <a:spcBef>
                <a:spcPts val="400"/>
              </a:spcBef>
              <a:spcAft>
                <a:spcPts val="0"/>
              </a:spcAft>
              <a:buClr>
                <a:srgbClr val="9B9B9B"/>
              </a:buClr>
              <a:buSzPts val="1200"/>
              <a:buFont typeface="Calibri"/>
              <a:buChar char="•"/>
              <a:defRPr sz="2133">
                <a:latin typeface="Calibri"/>
                <a:ea typeface="Calibri"/>
                <a:cs typeface="Calibri"/>
                <a:sym typeface="Calibri"/>
              </a:defRPr>
            </a:lvl2pPr>
            <a:lvl3pPr marL="1828754" lvl="2" indent="-419936" algn="l">
              <a:lnSpc>
                <a:spcPct val="90000"/>
              </a:lnSpc>
              <a:spcBef>
                <a:spcPts val="400"/>
              </a:spcBef>
              <a:spcAft>
                <a:spcPts val="0"/>
              </a:spcAft>
              <a:buClr>
                <a:schemeClr val="dk1"/>
              </a:buClr>
              <a:buSzPts val="1360"/>
              <a:buFont typeface="Calibri"/>
              <a:buChar char="•"/>
              <a:defRPr sz="2133">
                <a:latin typeface="Calibri"/>
                <a:ea typeface="Calibri"/>
                <a:cs typeface="Calibri"/>
                <a:sym typeface="Calibri"/>
              </a:defRPr>
            </a:lvl3pPr>
            <a:lvl4pPr marL="2438339" lvl="3" indent="-406390" algn="l">
              <a:lnSpc>
                <a:spcPct val="90000"/>
              </a:lnSpc>
              <a:spcBef>
                <a:spcPts val="400"/>
              </a:spcBef>
              <a:spcAft>
                <a:spcPts val="0"/>
              </a:spcAft>
              <a:buClr>
                <a:schemeClr val="dk1"/>
              </a:buClr>
              <a:buSzPts val="1200"/>
              <a:buFont typeface="Calibri"/>
              <a:buChar char="•"/>
              <a:defRPr sz="2133">
                <a:latin typeface="Calibri"/>
                <a:ea typeface="Calibri"/>
                <a:cs typeface="Calibri"/>
                <a:sym typeface="Calibri"/>
              </a:defRPr>
            </a:lvl4pPr>
            <a:lvl5pPr marL="3047924" lvl="4" indent="-426708" algn="l">
              <a:lnSpc>
                <a:spcPct val="90000"/>
              </a:lnSpc>
              <a:spcBef>
                <a:spcPts val="400"/>
              </a:spcBef>
              <a:spcAft>
                <a:spcPts val="0"/>
              </a:spcAft>
              <a:buClr>
                <a:schemeClr val="dk1"/>
              </a:buClr>
              <a:buSzPts val="1440"/>
              <a:buFont typeface="Calibri"/>
              <a:buChar char="•"/>
              <a:defRPr sz="2133">
                <a:latin typeface="Calibri"/>
                <a:ea typeface="Calibri"/>
                <a:cs typeface="Calibri"/>
                <a:sym typeface="Calibri"/>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153" name="Google Shape;153;p61"/>
          <p:cNvSpPr txBox="1">
            <a:spLocks noGrp="1"/>
          </p:cNvSpPr>
          <p:nvPr>
            <p:ph type="body" idx="3"/>
          </p:nvPr>
        </p:nvSpPr>
        <p:spPr>
          <a:xfrm>
            <a:off x="642375" y="1421316"/>
            <a:ext cx="11161200" cy="393600"/>
          </a:xfrm>
          <a:prstGeom prst="rect">
            <a:avLst/>
          </a:prstGeom>
          <a:noFill/>
          <a:ln>
            <a:noFill/>
          </a:ln>
        </p:spPr>
        <p:txBody>
          <a:bodyPr spcFirstLastPara="1" wrap="square" lIns="0" tIns="0" rIns="0" bIns="45700" anchor="t" anchorCtr="0">
            <a:noAutofit/>
          </a:bodyPr>
          <a:lstStyle>
            <a:lvl1pPr marL="609585" lvl="0" indent="-304792" algn="l">
              <a:lnSpc>
                <a:spcPct val="90000"/>
              </a:lnSpc>
              <a:spcBef>
                <a:spcPts val="400"/>
              </a:spcBef>
              <a:spcAft>
                <a:spcPts val="0"/>
              </a:spcAft>
              <a:buClr>
                <a:schemeClr val="dk1"/>
              </a:buClr>
              <a:buSzPts val="1800"/>
              <a:buFont typeface="Calibri"/>
              <a:buNone/>
              <a:defRPr sz="2667">
                <a:latin typeface="Calibri"/>
                <a:ea typeface="Calibri"/>
                <a:cs typeface="Calibri"/>
                <a:sym typeface="Calibri"/>
              </a:defRPr>
            </a:lvl1pPr>
            <a:lvl2pPr marL="1219170" lvl="1" indent="-419090" algn="l">
              <a:lnSpc>
                <a:spcPct val="90000"/>
              </a:lnSpc>
              <a:spcBef>
                <a:spcPts val="400"/>
              </a:spcBef>
              <a:spcAft>
                <a:spcPts val="0"/>
              </a:spcAft>
              <a:buClr>
                <a:srgbClr val="9B9B9B"/>
              </a:buClr>
              <a:buSzPts val="1350"/>
              <a:buChar char="•"/>
              <a:defRPr/>
            </a:lvl2pPr>
            <a:lvl3pPr marL="1828754" lvl="2" indent="-434329" algn="l">
              <a:lnSpc>
                <a:spcPct val="90000"/>
              </a:lnSpc>
              <a:spcBef>
                <a:spcPts val="400"/>
              </a:spcBef>
              <a:spcAft>
                <a:spcPts val="0"/>
              </a:spcAft>
              <a:buClr>
                <a:schemeClr val="dk1"/>
              </a:buClr>
              <a:buSzPts val="1530"/>
              <a:buChar char="•"/>
              <a:defRPr/>
            </a:lvl3pPr>
            <a:lvl4pPr marL="2438339" lvl="3" indent="-419090" algn="l">
              <a:lnSpc>
                <a:spcPct val="90000"/>
              </a:lnSpc>
              <a:spcBef>
                <a:spcPts val="400"/>
              </a:spcBef>
              <a:spcAft>
                <a:spcPts val="0"/>
              </a:spcAft>
              <a:buClr>
                <a:schemeClr val="dk1"/>
              </a:buClr>
              <a:buSzPts val="1350"/>
              <a:buChar char="•"/>
              <a:defRPr/>
            </a:lvl4pPr>
            <a:lvl5pPr marL="3047924" lvl="4" indent="-441949" algn="l">
              <a:lnSpc>
                <a:spcPct val="90000"/>
              </a:lnSpc>
              <a:spcBef>
                <a:spcPts val="400"/>
              </a:spcBef>
              <a:spcAft>
                <a:spcPts val="0"/>
              </a:spcAft>
              <a:buClr>
                <a:schemeClr val="dk1"/>
              </a:buClr>
              <a:buSzPts val="162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pic>
        <p:nvPicPr>
          <p:cNvPr id="154" name="Google Shape;154;p61"/>
          <p:cNvPicPr preferRelativeResize="0"/>
          <p:nvPr/>
        </p:nvPicPr>
        <p:blipFill rotWithShape="1">
          <a:blip r:embed="rId2">
            <a:alphaModFix/>
          </a:blip>
          <a:srcRect/>
          <a:stretch/>
        </p:blipFill>
        <p:spPr>
          <a:xfrm>
            <a:off x="10881023" y="6245385"/>
            <a:ext cx="1241605" cy="322495"/>
          </a:xfrm>
          <a:prstGeom prst="rect">
            <a:avLst/>
          </a:prstGeom>
          <a:noFill/>
          <a:ln>
            <a:noFill/>
          </a:ln>
        </p:spPr>
      </p:pic>
      <p:sp>
        <p:nvSpPr>
          <p:cNvPr id="155" name="Google Shape;155;p61"/>
          <p:cNvSpPr/>
          <p:nvPr/>
        </p:nvSpPr>
        <p:spPr>
          <a:xfrm>
            <a:off x="1" y="0"/>
            <a:ext cx="239200" cy="6858000"/>
          </a:xfrm>
          <a:prstGeom prst="rect">
            <a:avLst/>
          </a:prstGeom>
          <a:solidFill>
            <a:srgbClr val="FFEB00"/>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5805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56"/>
        <p:cNvGrpSpPr/>
        <p:nvPr/>
      </p:nvGrpSpPr>
      <p:grpSpPr>
        <a:xfrm>
          <a:off x="0" y="0"/>
          <a:ext cx="0" cy="0"/>
          <a:chOff x="0" y="0"/>
          <a:chExt cx="0" cy="0"/>
        </a:xfrm>
      </p:grpSpPr>
      <p:sp>
        <p:nvSpPr>
          <p:cNvPr id="157" name="Google Shape;157;p62"/>
          <p:cNvSpPr/>
          <p:nvPr/>
        </p:nvSpPr>
        <p:spPr>
          <a:xfrm>
            <a:off x="-3" y="0"/>
            <a:ext cx="1490872" cy="2961861"/>
          </a:xfrm>
          <a:prstGeom prst="rect">
            <a:avLst/>
          </a:prstGeom>
          <a:solidFill>
            <a:srgbClr val="71C2FF"/>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800" b="0" i="0" u="none" strike="noStrike" cap="none">
              <a:solidFill>
                <a:schemeClr val="lt1"/>
              </a:solidFill>
              <a:latin typeface="Arial"/>
              <a:ea typeface="Arial"/>
              <a:cs typeface="Arial"/>
              <a:sym typeface="Arial"/>
            </a:endParaRPr>
          </a:p>
        </p:txBody>
      </p:sp>
      <p:pic>
        <p:nvPicPr>
          <p:cNvPr id="158" name="Google Shape;158;p62"/>
          <p:cNvPicPr preferRelativeResize="0"/>
          <p:nvPr/>
        </p:nvPicPr>
        <p:blipFill rotWithShape="1">
          <a:blip r:embed="rId2">
            <a:alphaModFix/>
          </a:blip>
          <a:srcRect/>
          <a:stretch/>
        </p:blipFill>
        <p:spPr>
          <a:xfrm>
            <a:off x="-2" y="-77820"/>
            <a:ext cx="12192003" cy="4404015"/>
          </a:xfrm>
          <a:prstGeom prst="rect">
            <a:avLst/>
          </a:prstGeom>
          <a:noFill/>
          <a:ln>
            <a:noFill/>
          </a:ln>
        </p:spPr>
      </p:pic>
      <p:pic>
        <p:nvPicPr>
          <p:cNvPr id="159" name="Google Shape;159;p62"/>
          <p:cNvPicPr preferRelativeResize="0"/>
          <p:nvPr/>
        </p:nvPicPr>
        <p:blipFill rotWithShape="1">
          <a:blip r:embed="rId3">
            <a:alphaModFix/>
          </a:blip>
          <a:srcRect t="-2165" b="38111"/>
          <a:stretch/>
        </p:blipFill>
        <p:spPr>
          <a:xfrm>
            <a:off x="3" y="3190461"/>
            <a:ext cx="12191999" cy="3667539"/>
          </a:xfrm>
          <a:prstGeom prst="rect">
            <a:avLst/>
          </a:prstGeom>
          <a:noFill/>
          <a:ln>
            <a:noFill/>
          </a:ln>
        </p:spPr>
      </p:pic>
    </p:spTree>
    <p:extLst>
      <p:ext uri="{BB962C8B-B14F-4D97-AF65-F5344CB8AC3E}">
        <p14:creationId xmlns:p14="http://schemas.microsoft.com/office/powerpoint/2010/main" val="1401103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a:stretch/>
        </p:blipFill>
        <p:spPr>
          <a:xfrm>
            <a:off x="1406959" y="-21307"/>
            <a:ext cx="10785044" cy="5643667"/>
          </a:xfrm>
          <a:prstGeom prst="rect">
            <a:avLst/>
          </a:prstGeom>
          <a:noFill/>
          <a:ln>
            <a:noFill/>
          </a:ln>
        </p:spPr>
      </p:pic>
      <p:sp>
        <p:nvSpPr>
          <p:cNvPr id="162" name="Google Shape;162;p63"/>
          <p:cNvSpPr/>
          <p:nvPr/>
        </p:nvSpPr>
        <p:spPr>
          <a:xfrm>
            <a:off x="1" y="-21305"/>
            <a:ext cx="8445456" cy="6879312"/>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2133" b="0" i="0" u="none" strike="noStrike" cap="none">
              <a:solidFill>
                <a:schemeClr val="dk1"/>
              </a:solidFill>
              <a:latin typeface="Calibri"/>
              <a:ea typeface="Calibri"/>
              <a:cs typeface="Calibri"/>
              <a:sym typeface="Calibri"/>
            </a:endParaRPr>
          </a:p>
        </p:txBody>
      </p:sp>
      <p:pic>
        <p:nvPicPr>
          <p:cNvPr id="163" name="Google Shape;163;p63"/>
          <p:cNvPicPr preferRelativeResize="0"/>
          <p:nvPr/>
        </p:nvPicPr>
        <p:blipFill rotWithShape="1">
          <a:blip r:embed="rId3">
            <a:alphaModFix/>
          </a:blip>
          <a:srcRect/>
          <a:stretch/>
        </p:blipFill>
        <p:spPr>
          <a:xfrm>
            <a:off x="861752" y="692695"/>
            <a:ext cx="2400003" cy="734484"/>
          </a:xfrm>
          <a:prstGeom prst="rect">
            <a:avLst/>
          </a:prstGeom>
          <a:noFill/>
          <a:ln>
            <a:noFill/>
          </a:ln>
        </p:spPr>
      </p:pic>
      <p:sp>
        <p:nvSpPr>
          <p:cNvPr id="164" name="Google Shape;164;p63"/>
          <p:cNvSpPr txBox="1">
            <a:spLocks noGrp="1"/>
          </p:cNvSpPr>
          <p:nvPr>
            <p:ph type="subTitle" idx="1"/>
          </p:nvPr>
        </p:nvSpPr>
        <p:spPr>
          <a:xfrm>
            <a:off x="1266107" y="4509833"/>
            <a:ext cx="6270000" cy="11124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800"/>
              </a:spcBef>
              <a:spcAft>
                <a:spcPts val="0"/>
              </a:spcAft>
              <a:buSzPts val="2100"/>
              <a:buNone/>
              <a:defRPr sz="2800">
                <a:solidFill>
                  <a:schemeClr val="dk2"/>
                </a:solidFill>
                <a:latin typeface="Arial"/>
                <a:ea typeface="Arial"/>
                <a:cs typeface="Arial"/>
                <a:sym typeface="Arial"/>
              </a:defRPr>
            </a:lvl1pPr>
            <a:lvl2pPr lvl="1" algn="ctr">
              <a:lnSpc>
                <a:spcPct val="100000"/>
              </a:lnSpc>
              <a:spcBef>
                <a:spcPts val="800"/>
              </a:spcBef>
              <a:spcAft>
                <a:spcPts val="0"/>
              </a:spcAft>
              <a:buClr>
                <a:schemeClr val="dk1"/>
              </a:buClr>
              <a:buSzPts val="1700"/>
              <a:buNone/>
              <a:defRPr sz="2267"/>
            </a:lvl2pPr>
            <a:lvl3pPr lvl="2" algn="ctr">
              <a:lnSpc>
                <a:spcPct val="100000"/>
              </a:lnSpc>
              <a:spcBef>
                <a:spcPts val="800"/>
              </a:spcBef>
              <a:spcAft>
                <a:spcPts val="0"/>
              </a:spcAft>
              <a:buClr>
                <a:schemeClr val="dk1"/>
              </a:buClr>
              <a:buSzPts val="1600"/>
              <a:buNone/>
              <a:defRPr sz="2133"/>
            </a:lvl3pPr>
            <a:lvl4pPr lvl="3" algn="ctr">
              <a:lnSpc>
                <a:spcPct val="100000"/>
              </a:lnSpc>
              <a:spcBef>
                <a:spcPts val="800"/>
              </a:spcBef>
              <a:spcAft>
                <a:spcPts val="0"/>
              </a:spcAft>
              <a:buClr>
                <a:schemeClr val="dk1"/>
              </a:buClr>
              <a:buSzPts val="1400"/>
              <a:buNone/>
              <a:defRPr sz="1867"/>
            </a:lvl4pPr>
            <a:lvl5pPr lvl="4" algn="ctr">
              <a:lnSpc>
                <a:spcPct val="100000"/>
              </a:lnSpc>
              <a:spcBef>
                <a:spcPts val="800"/>
              </a:spcBef>
              <a:spcAft>
                <a:spcPts val="0"/>
              </a:spcAft>
              <a:buClr>
                <a:schemeClr val="dk1"/>
              </a:buClr>
              <a:buSzPts val="1400"/>
              <a:buNone/>
              <a:defRPr sz="1867"/>
            </a:lvl5pPr>
            <a:lvl6pPr lvl="5" algn="ctr">
              <a:lnSpc>
                <a:spcPct val="90000"/>
              </a:lnSpc>
              <a:spcBef>
                <a:spcPts val="533"/>
              </a:spcBef>
              <a:spcAft>
                <a:spcPts val="0"/>
              </a:spcAft>
              <a:buClr>
                <a:schemeClr val="dk1"/>
              </a:buClr>
              <a:buSzPts val="1400"/>
              <a:buNone/>
              <a:defRPr sz="1867"/>
            </a:lvl6pPr>
            <a:lvl7pPr lvl="6" algn="ctr">
              <a:lnSpc>
                <a:spcPct val="90000"/>
              </a:lnSpc>
              <a:spcBef>
                <a:spcPts val="533"/>
              </a:spcBef>
              <a:spcAft>
                <a:spcPts val="0"/>
              </a:spcAft>
              <a:buClr>
                <a:schemeClr val="dk1"/>
              </a:buClr>
              <a:buSzPts val="1400"/>
              <a:buNone/>
              <a:defRPr sz="1867"/>
            </a:lvl7pPr>
            <a:lvl8pPr lvl="7" algn="ctr">
              <a:lnSpc>
                <a:spcPct val="90000"/>
              </a:lnSpc>
              <a:spcBef>
                <a:spcPts val="533"/>
              </a:spcBef>
              <a:spcAft>
                <a:spcPts val="0"/>
              </a:spcAft>
              <a:buClr>
                <a:schemeClr val="dk1"/>
              </a:buClr>
              <a:buSzPts val="1400"/>
              <a:buNone/>
              <a:defRPr sz="1867"/>
            </a:lvl8pPr>
            <a:lvl9pPr lvl="8" algn="ctr">
              <a:lnSpc>
                <a:spcPct val="90000"/>
              </a:lnSpc>
              <a:spcBef>
                <a:spcPts val="533"/>
              </a:spcBef>
              <a:spcAft>
                <a:spcPts val="0"/>
              </a:spcAft>
              <a:buClr>
                <a:schemeClr val="dk1"/>
              </a:buClr>
              <a:buSzPts val="1400"/>
              <a:buNone/>
              <a:defRPr sz="1867"/>
            </a:lvl9pPr>
          </a:lstStyle>
          <a:p>
            <a:endParaRPr/>
          </a:p>
        </p:txBody>
      </p:sp>
      <p:sp>
        <p:nvSpPr>
          <p:cNvPr id="165" name="Google Shape;165;p63"/>
          <p:cNvSpPr txBox="1">
            <a:spLocks noGrp="1"/>
          </p:cNvSpPr>
          <p:nvPr>
            <p:ph type="title"/>
          </p:nvPr>
        </p:nvSpPr>
        <p:spPr>
          <a:xfrm>
            <a:off x="1266105" y="1551752"/>
            <a:ext cx="5214000" cy="27944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4133">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6" name="Google Shape;166;p63"/>
          <p:cNvPicPr preferRelativeResize="0"/>
          <p:nvPr/>
        </p:nvPicPr>
        <p:blipFill rotWithShape="1">
          <a:blip r:embed="rId4">
            <a:alphaModFix/>
          </a:blip>
          <a:srcRect/>
          <a:stretch/>
        </p:blipFill>
        <p:spPr>
          <a:xfrm>
            <a:off x="861751" y="5770202"/>
            <a:ext cx="1877572" cy="396241"/>
          </a:xfrm>
          <a:prstGeom prst="rect">
            <a:avLst/>
          </a:prstGeom>
          <a:noFill/>
          <a:ln>
            <a:noFill/>
          </a:ln>
        </p:spPr>
      </p:pic>
      <p:sp>
        <p:nvSpPr>
          <p:cNvPr id="167" name="Google Shape;167;p63"/>
          <p:cNvSpPr txBox="1"/>
          <p:nvPr/>
        </p:nvSpPr>
        <p:spPr>
          <a:xfrm>
            <a:off x="8112225" y="5889446"/>
            <a:ext cx="3936400" cy="311617"/>
          </a:xfrm>
          <a:prstGeom prst="rect">
            <a:avLst/>
          </a:prstGeom>
          <a:noFill/>
          <a:ln>
            <a:noFill/>
          </a:ln>
        </p:spPr>
        <p:txBody>
          <a:bodyPr spcFirstLastPara="1" wrap="square" lIns="52733" tIns="52733" rIns="52733" bIns="52733"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333" b="0" i="0" u="none" strike="noStrike" cap="none">
                <a:solidFill>
                  <a:srgbClr val="000000"/>
                </a:solidFill>
                <a:latin typeface="Arial"/>
                <a:ea typeface="Arial"/>
                <a:cs typeface="Arial"/>
                <a:sym typeface="Arial"/>
              </a:rPr>
              <a:t>www.vlaanderen.be/informatievlaanderen</a:t>
            </a:r>
            <a:endParaRPr sz="1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73960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320"/>
        <p:cNvGrpSpPr/>
        <p:nvPr/>
      </p:nvGrpSpPr>
      <p:grpSpPr>
        <a:xfrm>
          <a:off x="0" y="0"/>
          <a:ext cx="0" cy="0"/>
          <a:chOff x="0" y="0"/>
          <a:chExt cx="0" cy="0"/>
        </a:xfrm>
      </p:grpSpPr>
      <p:sp>
        <p:nvSpPr>
          <p:cNvPr id="321" name="Google Shape;321;g274482e7a8e_0_522"/>
          <p:cNvSpPr txBox="1">
            <a:spLocks noGrp="1"/>
          </p:cNvSpPr>
          <p:nvPr>
            <p:ph type="title"/>
          </p:nvPr>
        </p:nvSpPr>
        <p:spPr>
          <a:xfrm>
            <a:off x="838200" y="365125"/>
            <a:ext cx="10515600" cy="703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2700"/>
              <a:buFont typeface="Calibri"/>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22" name="Google Shape;322;g274482e7a8e_0_522"/>
          <p:cNvSpPr txBox="1">
            <a:spLocks noGrp="1"/>
          </p:cNvSpPr>
          <p:nvPr>
            <p:ph type="body" idx="1"/>
          </p:nvPr>
        </p:nvSpPr>
        <p:spPr>
          <a:xfrm>
            <a:off x="838200" y="1879101"/>
            <a:ext cx="10515600" cy="4298000"/>
          </a:xfrm>
          <a:prstGeom prst="rect">
            <a:avLst/>
          </a:prstGeom>
          <a:noFill/>
          <a:ln>
            <a:noFill/>
          </a:ln>
        </p:spPr>
        <p:txBody>
          <a:bodyPr spcFirstLastPara="1" wrap="square" lIns="68575" tIns="34275" rIns="68575" bIns="34275" anchor="t" anchorCtr="0">
            <a:normAutofit/>
          </a:bodyPr>
          <a:lstStyle>
            <a:lvl1pPr marL="609585" lvl="0" indent="-304792" algn="l" rtl="0">
              <a:lnSpc>
                <a:spcPct val="90000"/>
              </a:lnSpc>
              <a:spcBef>
                <a:spcPts val="1067"/>
              </a:spcBef>
              <a:spcAft>
                <a:spcPts val="0"/>
              </a:spcAft>
              <a:buClr>
                <a:schemeClr val="dk1"/>
              </a:buClr>
              <a:buSzPts val="2100"/>
              <a:buNone/>
              <a:defRPr/>
            </a:lvl1pPr>
            <a:lvl2pPr marL="1219170" lvl="1" indent="-372524" algn="l" rtl="0">
              <a:lnSpc>
                <a:spcPct val="90000"/>
              </a:lnSpc>
              <a:spcBef>
                <a:spcPts val="533"/>
              </a:spcBef>
              <a:spcAft>
                <a:spcPts val="0"/>
              </a:spcAft>
              <a:buSzPts val="800"/>
              <a:buChar char="■"/>
              <a:defRPr/>
            </a:lvl2pPr>
            <a:lvl3pPr marL="1828754" lvl="2" indent="-372524" algn="l" rtl="0">
              <a:lnSpc>
                <a:spcPct val="90000"/>
              </a:lnSpc>
              <a:spcBef>
                <a:spcPts val="533"/>
              </a:spcBef>
              <a:spcAft>
                <a:spcPts val="0"/>
              </a:spcAft>
              <a:buSzPts val="800"/>
              <a:buChar char="?"/>
              <a:defRPr/>
            </a:lvl3pPr>
            <a:lvl4pPr marL="2438339" lvl="3" indent="-372524" algn="l" rtl="0">
              <a:lnSpc>
                <a:spcPct val="90000"/>
              </a:lnSpc>
              <a:spcBef>
                <a:spcPts val="533"/>
              </a:spcBef>
              <a:spcAft>
                <a:spcPts val="0"/>
              </a:spcAft>
              <a:buSzPts val="800"/>
              <a:buChar char="■"/>
              <a:defRPr/>
            </a:lvl4pPr>
            <a:lvl5pPr marL="3047924" lvl="4" indent="-372524" algn="l" rtl="0">
              <a:lnSpc>
                <a:spcPct val="90000"/>
              </a:lnSpc>
              <a:spcBef>
                <a:spcPts val="533"/>
              </a:spcBef>
              <a:spcAft>
                <a:spcPts val="0"/>
              </a:spcAft>
              <a:buSzPts val="8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323" name="Google Shape;323;g274482e7a8e_0_522"/>
          <p:cNvSpPr txBox="1">
            <a:spLocks noGrp="1"/>
          </p:cNvSpPr>
          <p:nvPr>
            <p:ph type="ftr" idx="11"/>
          </p:nvPr>
        </p:nvSpPr>
        <p:spPr>
          <a:xfrm>
            <a:off x="9807479" y="6475856"/>
            <a:ext cx="2063200" cy="3652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Clr>
                <a:srgbClr val="8E8E8E"/>
              </a:buClr>
              <a:buSzPts val="1100"/>
              <a:buFont typeface="Calibri"/>
              <a:buNone/>
              <a:defRPr/>
            </a:lvl1pPr>
            <a:lvl2pPr lvl="1" algn="l" rtl="0">
              <a:spcBef>
                <a:spcPts val="0"/>
              </a:spcBef>
              <a:spcAft>
                <a:spcPts val="0"/>
              </a:spcAft>
              <a:buClr>
                <a:schemeClr val="dk1"/>
              </a:buClr>
              <a:buSzPts val="1100"/>
              <a:buFont typeface="Calibri"/>
              <a:buNone/>
              <a:defRPr/>
            </a:lvl2pPr>
            <a:lvl3pPr lvl="2" algn="l" rtl="0">
              <a:spcBef>
                <a:spcPts val="0"/>
              </a:spcBef>
              <a:spcAft>
                <a:spcPts val="0"/>
              </a:spcAft>
              <a:buClr>
                <a:schemeClr val="dk1"/>
              </a:buClr>
              <a:buSzPts val="1100"/>
              <a:buFont typeface="Calibri"/>
              <a:buNone/>
              <a:defRPr/>
            </a:lvl3pPr>
            <a:lvl4pPr lvl="3" algn="l" rtl="0">
              <a:spcBef>
                <a:spcPts val="0"/>
              </a:spcBef>
              <a:spcAft>
                <a:spcPts val="0"/>
              </a:spcAft>
              <a:buClr>
                <a:schemeClr val="dk1"/>
              </a:buClr>
              <a:buSzPts val="1100"/>
              <a:buFont typeface="Calibri"/>
              <a:buNone/>
              <a:defRPr/>
            </a:lvl4pPr>
            <a:lvl5pPr lvl="4" algn="l" rtl="0">
              <a:spcBef>
                <a:spcPts val="0"/>
              </a:spcBef>
              <a:spcAft>
                <a:spcPts val="0"/>
              </a:spcAft>
              <a:buClr>
                <a:schemeClr val="dk1"/>
              </a:buClr>
              <a:buSzPts val="1100"/>
              <a:buFont typeface="Calibri"/>
              <a:buNone/>
              <a:defRPr/>
            </a:lvl5pPr>
            <a:lvl6pPr lvl="5" algn="l" rtl="0">
              <a:spcBef>
                <a:spcPts val="0"/>
              </a:spcBef>
              <a:spcAft>
                <a:spcPts val="0"/>
              </a:spcAft>
              <a:buClr>
                <a:schemeClr val="dk1"/>
              </a:buClr>
              <a:buSzPts val="1100"/>
              <a:buFont typeface="Calibri"/>
              <a:buNone/>
              <a:defRPr/>
            </a:lvl6pPr>
            <a:lvl7pPr lvl="6" algn="l" rtl="0">
              <a:spcBef>
                <a:spcPts val="0"/>
              </a:spcBef>
              <a:spcAft>
                <a:spcPts val="0"/>
              </a:spcAft>
              <a:buClr>
                <a:schemeClr val="dk1"/>
              </a:buClr>
              <a:buSzPts val="1100"/>
              <a:buFont typeface="Calibri"/>
              <a:buNone/>
              <a:defRPr/>
            </a:lvl7pPr>
            <a:lvl8pPr lvl="7" algn="l" rtl="0">
              <a:spcBef>
                <a:spcPts val="0"/>
              </a:spcBef>
              <a:spcAft>
                <a:spcPts val="0"/>
              </a:spcAft>
              <a:buClr>
                <a:schemeClr val="dk1"/>
              </a:buClr>
              <a:buSzPts val="1100"/>
              <a:buFont typeface="Calibri"/>
              <a:buNone/>
              <a:defRPr/>
            </a:lvl8pPr>
            <a:lvl9pPr lvl="8" algn="l" rtl="0">
              <a:spcBef>
                <a:spcPts val="0"/>
              </a:spcBef>
              <a:spcAft>
                <a:spcPts val="0"/>
              </a:spcAft>
              <a:buClr>
                <a:schemeClr val="dk1"/>
              </a:buClr>
              <a:buSzPts val="1100"/>
              <a:buFont typeface="Calibri"/>
              <a:buNone/>
              <a:defRPr/>
            </a:lvl9pPr>
          </a:lstStyle>
          <a:p>
            <a:endParaRPr/>
          </a:p>
        </p:txBody>
      </p:sp>
      <p:sp>
        <p:nvSpPr>
          <p:cNvPr id="324" name="Google Shape;324;g274482e7a8e_0_522"/>
          <p:cNvSpPr txBox="1">
            <a:spLocks noGrp="1"/>
          </p:cNvSpPr>
          <p:nvPr>
            <p:ph type="sldNum" idx="12"/>
          </p:nvPr>
        </p:nvSpPr>
        <p:spPr>
          <a:xfrm>
            <a:off x="11353800" y="6475857"/>
            <a:ext cx="8384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1pPr>
            <a:lvl2pPr marL="0" marR="0" lvl="1"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2pPr>
            <a:lvl3pPr marL="0" marR="0" lvl="2"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3pPr>
            <a:lvl4pPr marL="0" marR="0" lvl="3"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4pPr>
            <a:lvl5pPr marL="0" marR="0" lvl="4"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5pPr>
            <a:lvl6pPr marL="0" marR="0" lvl="5"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6pPr>
            <a:lvl7pPr marL="0" marR="0" lvl="6"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7pPr>
            <a:lvl8pPr marL="0" marR="0" lvl="7"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8pPr>
            <a:lvl9pPr marL="0" marR="0" lvl="8"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9pPr>
          </a:lstStyle>
          <a:p>
            <a:fld id="{00000000-1234-1234-1234-123412341234}" type="slidenum">
              <a:rPr lang="en-GB" smtClean="0"/>
              <a:pPr/>
              <a:t>‹#›</a:t>
            </a:fld>
            <a:endParaRPr lang="en-GB"/>
          </a:p>
        </p:txBody>
      </p:sp>
      <p:sp>
        <p:nvSpPr>
          <p:cNvPr id="325" name="Google Shape;325;g274482e7a8e_0_522"/>
          <p:cNvSpPr/>
          <p:nvPr/>
        </p:nvSpPr>
        <p:spPr>
          <a:xfrm>
            <a:off x="0" y="0"/>
            <a:ext cx="219600" cy="6858000"/>
          </a:xfrm>
          <a:prstGeom prst="rect">
            <a:avLst/>
          </a:prstGeom>
          <a:solidFill>
            <a:srgbClr val="FFEB00"/>
          </a:solidFill>
          <a:ln>
            <a:noFill/>
          </a:ln>
        </p:spPr>
        <p:txBody>
          <a:bodyPr spcFirstLastPara="1" wrap="square" lIns="91433" tIns="45700" rIns="91433" bIns="45700" anchor="ctr" anchorCtr="0">
            <a:noAutofit/>
          </a:bodyPr>
          <a:lstStyle/>
          <a:p>
            <a:pPr marL="0" marR="0" lvl="0" indent="0" algn="ctr" rtl="0">
              <a:spcBef>
                <a:spcPts val="0"/>
              </a:spcBef>
              <a:spcAft>
                <a:spcPts val="0"/>
              </a:spcAft>
              <a:buClr>
                <a:schemeClr val="dk1"/>
              </a:buClr>
              <a:buSzPts val="1400"/>
              <a:buFont typeface="Arial"/>
              <a:buNone/>
            </a:pPr>
            <a:endParaRPr sz="1867" b="0" i="0" u="none" strike="noStrike" cap="none">
              <a:solidFill>
                <a:schemeClr val="lt1"/>
              </a:solidFill>
              <a:latin typeface="Calibri"/>
              <a:ea typeface="Calibri"/>
              <a:cs typeface="Calibri"/>
              <a:sym typeface="Calibri"/>
            </a:endParaRPr>
          </a:p>
        </p:txBody>
      </p:sp>
      <p:sp>
        <p:nvSpPr>
          <p:cNvPr id="326" name="Google Shape;326;g274482e7a8e_0_522"/>
          <p:cNvSpPr txBox="1">
            <a:spLocks noGrp="1"/>
          </p:cNvSpPr>
          <p:nvPr>
            <p:ph type="body" idx="2"/>
          </p:nvPr>
        </p:nvSpPr>
        <p:spPr>
          <a:xfrm>
            <a:off x="838200" y="1241551"/>
            <a:ext cx="10515600" cy="464800"/>
          </a:xfrm>
          <a:prstGeom prst="rect">
            <a:avLst/>
          </a:prstGeom>
          <a:noFill/>
          <a:ln>
            <a:noFill/>
          </a:ln>
        </p:spPr>
        <p:txBody>
          <a:bodyPr spcFirstLastPara="1" wrap="square" lIns="68575" tIns="34275" rIns="68575" bIns="34275" anchor="ctr" anchorCtr="0">
            <a:normAutofit/>
          </a:bodyPr>
          <a:lstStyle>
            <a:lvl1pPr marL="609585" lvl="0" indent="-304792" algn="l" rtl="0">
              <a:lnSpc>
                <a:spcPct val="90000"/>
              </a:lnSpc>
              <a:spcBef>
                <a:spcPts val="1067"/>
              </a:spcBef>
              <a:spcAft>
                <a:spcPts val="0"/>
              </a:spcAft>
              <a:buClr>
                <a:schemeClr val="accent6"/>
              </a:buClr>
              <a:buSzPts val="1800"/>
              <a:buNone/>
              <a:defRPr sz="2400" b="1" cap="none">
                <a:solidFill>
                  <a:schemeClr val="accent6"/>
                </a:solidFill>
              </a:defRPr>
            </a:lvl1pPr>
            <a:lvl2pPr marL="1219170" lvl="1" indent="-372524" algn="l" rtl="0">
              <a:lnSpc>
                <a:spcPct val="90000"/>
              </a:lnSpc>
              <a:spcBef>
                <a:spcPts val="533"/>
              </a:spcBef>
              <a:spcAft>
                <a:spcPts val="0"/>
              </a:spcAft>
              <a:buSzPts val="800"/>
              <a:buChar char="■"/>
              <a:defRPr/>
            </a:lvl2pPr>
            <a:lvl3pPr marL="1828754" lvl="2" indent="-372524" algn="l" rtl="0">
              <a:lnSpc>
                <a:spcPct val="90000"/>
              </a:lnSpc>
              <a:spcBef>
                <a:spcPts val="533"/>
              </a:spcBef>
              <a:spcAft>
                <a:spcPts val="0"/>
              </a:spcAft>
              <a:buSzPts val="800"/>
              <a:buChar char="?"/>
              <a:defRPr/>
            </a:lvl3pPr>
            <a:lvl4pPr marL="2438339" lvl="3" indent="-372524" algn="l" rtl="0">
              <a:lnSpc>
                <a:spcPct val="90000"/>
              </a:lnSpc>
              <a:spcBef>
                <a:spcPts val="533"/>
              </a:spcBef>
              <a:spcAft>
                <a:spcPts val="0"/>
              </a:spcAft>
              <a:buSzPts val="800"/>
              <a:buChar char="■"/>
              <a:defRPr/>
            </a:lvl4pPr>
            <a:lvl5pPr marL="3047924" lvl="4" indent="-372524" algn="l" rtl="0">
              <a:lnSpc>
                <a:spcPct val="90000"/>
              </a:lnSpc>
              <a:spcBef>
                <a:spcPts val="533"/>
              </a:spcBef>
              <a:spcAft>
                <a:spcPts val="0"/>
              </a:spcAft>
              <a:buSzPts val="8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428034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E90977-824D-4063-85DF-780CC6F44264}"/>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7BBEE27B-C32F-4BD7-9BD8-98A9A69C1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D18E0222-D9E1-4647-9ED7-F4B272DC341C}"/>
              </a:ext>
            </a:extLst>
          </p:cNvPr>
          <p:cNvSpPr>
            <a:spLocks noGrp="1"/>
          </p:cNvSpPr>
          <p:nvPr>
            <p:ph type="dt" sz="half" idx="10"/>
          </p:nvPr>
        </p:nvSpPr>
        <p:spPr/>
        <p:txBody>
          <a:bodyPr/>
          <a:lstStyle/>
          <a:p>
            <a:fld id="{3CC22858-ECBD-4383-AD8A-02AF19AACBBA}" type="datetime1">
              <a:rPr lang="nl-BE" smtClean="0"/>
              <a:t>4/10/2024</a:t>
            </a:fld>
            <a:endParaRPr lang="nl-BE"/>
          </a:p>
        </p:txBody>
      </p:sp>
      <p:sp>
        <p:nvSpPr>
          <p:cNvPr id="5" name="Tijdelijke aanduiding voor voettekst 4">
            <a:extLst>
              <a:ext uri="{FF2B5EF4-FFF2-40B4-BE49-F238E27FC236}">
                <a16:creationId xmlns:a16="http://schemas.microsoft.com/office/drawing/2014/main" id="{9EDF5E87-F70D-4FA1-AC59-F82C6AD30D97}"/>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6FF9B37-8B67-4239-AE5D-D57AF2FFC4DE}"/>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1895032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20" name="Google Shape;20;p42"/>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4933"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21" name="Google Shape;21;p42"/>
          <p:cNvSpPr txBox="1">
            <a:spLocks noGrp="1"/>
          </p:cNvSpPr>
          <p:nvPr>
            <p:ph type="body" idx="1"/>
          </p:nvPr>
        </p:nvSpPr>
        <p:spPr>
          <a:xfrm>
            <a:off x="720000" y="1915200"/>
            <a:ext cx="10752000" cy="3672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Char char="•"/>
              <a:defRPr sz="2933" i="0" u="none" strike="noStrike" cap="none">
                <a:solidFill>
                  <a:schemeClr val="dk1"/>
                </a:solidFill>
              </a:defRPr>
            </a:lvl1pPr>
            <a:lvl2pPr marL="1219170" marR="0" lvl="1" indent="-444489" algn="l">
              <a:lnSpc>
                <a:spcPct val="90000"/>
              </a:lnSpc>
              <a:spcBef>
                <a:spcPts val="400"/>
              </a:spcBef>
              <a:spcAft>
                <a:spcPts val="0"/>
              </a:spcAft>
              <a:buClr>
                <a:srgbClr val="7F7F7F"/>
              </a:buClr>
              <a:buSzPts val="1650"/>
              <a:buChar char="•"/>
              <a:defRPr sz="2933" i="0" u="none" strike="noStrike" cap="none">
                <a:solidFill>
                  <a:srgbClr val="7F7F7F"/>
                </a:solidFill>
              </a:defRPr>
            </a:lvl2pPr>
            <a:lvl3pPr marL="1828754" marR="0" lvl="2" indent="-448722" algn="l">
              <a:lnSpc>
                <a:spcPct val="90000"/>
              </a:lnSpc>
              <a:spcBef>
                <a:spcPts val="400"/>
              </a:spcBef>
              <a:spcAft>
                <a:spcPts val="0"/>
              </a:spcAft>
              <a:buClr>
                <a:schemeClr val="dk1"/>
              </a:buClr>
              <a:buSzPts val="1700"/>
              <a:buChar char="•"/>
              <a:defRPr sz="2667" i="0" u="none" strike="noStrike" cap="none">
                <a:solidFill>
                  <a:schemeClr val="dk1"/>
                </a:solidFill>
              </a:defRPr>
            </a:lvl3pPr>
            <a:lvl4pPr marL="2438339" marR="0" lvl="3" indent="-431789" algn="l">
              <a:lnSpc>
                <a:spcPct val="90000"/>
              </a:lnSpc>
              <a:spcBef>
                <a:spcPts val="400"/>
              </a:spcBef>
              <a:spcAft>
                <a:spcPts val="0"/>
              </a:spcAft>
              <a:buClr>
                <a:schemeClr val="dk1"/>
              </a:buClr>
              <a:buSzPts val="1500"/>
              <a:buChar char="•"/>
              <a:defRPr sz="2667" i="0" u="none" strike="noStrike" cap="none">
                <a:solidFill>
                  <a:schemeClr val="dk1"/>
                </a:solidFill>
              </a:defRPr>
            </a:lvl4pPr>
            <a:lvl5pPr marL="3047924" marR="0" lvl="4" indent="-457189" algn="l">
              <a:lnSpc>
                <a:spcPct val="90000"/>
              </a:lnSpc>
              <a:spcBef>
                <a:spcPts val="400"/>
              </a:spcBef>
              <a:spcAft>
                <a:spcPts val="0"/>
              </a:spcAft>
              <a:buClr>
                <a:schemeClr val="dk1"/>
              </a:buClr>
              <a:buSzPts val="1800"/>
              <a:buChar char="•"/>
              <a:defRPr sz="2667" i="0" u="none" strike="noStrike" cap="none">
                <a:solidFill>
                  <a:schemeClr val="dk1"/>
                </a:solidFill>
              </a:defRPr>
            </a:lvl5pPr>
            <a:lvl6pPr marL="3657509" marR="0" lvl="5" indent="-457189" algn="l">
              <a:lnSpc>
                <a:spcPct val="90000"/>
              </a:lnSpc>
              <a:spcBef>
                <a:spcPts val="667"/>
              </a:spcBef>
              <a:spcAft>
                <a:spcPts val="0"/>
              </a:spcAft>
              <a:buClr>
                <a:schemeClr val="dk1"/>
              </a:buClr>
              <a:buSzPts val="1800"/>
              <a:buChar char="•"/>
              <a:defRPr sz="2400" i="0" u="none" strike="noStrike" cap="none">
                <a:solidFill>
                  <a:schemeClr val="dk1"/>
                </a:solidFill>
              </a:defRPr>
            </a:lvl6pPr>
            <a:lvl7pPr marL="4267093" marR="0" lvl="6" indent="-457189" algn="l">
              <a:lnSpc>
                <a:spcPct val="90000"/>
              </a:lnSpc>
              <a:spcBef>
                <a:spcPts val="667"/>
              </a:spcBef>
              <a:spcAft>
                <a:spcPts val="0"/>
              </a:spcAft>
              <a:buClr>
                <a:schemeClr val="dk1"/>
              </a:buClr>
              <a:buSzPts val="1800"/>
              <a:buChar char="•"/>
              <a:defRPr sz="2400" i="0" u="none" strike="noStrike" cap="none">
                <a:solidFill>
                  <a:schemeClr val="dk1"/>
                </a:solidFill>
              </a:defRPr>
            </a:lvl7pPr>
            <a:lvl8pPr marL="4876678" marR="0" lvl="7" indent="-457189" algn="l">
              <a:lnSpc>
                <a:spcPct val="90000"/>
              </a:lnSpc>
              <a:spcBef>
                <a:spcPts val="667"/>
              </a:spcBef>
              <a:spcAft>
                <a:spcPts val="0"/>
              </a:spcAft>
              <a:buClr>
                <a:schemeClr val="dk1"/>
              </a:buClr>
              <a:buSzPts val="1800"/>
              <a:buChar char="•"/>
              <a:defRPr sz="2400" i="0" u="none" strike="noStrike" cap="none">
                <a:solidFill>
                  <a:schemeClr val="dk1"/>
                </a:solidFill>
              </a:defRPr>
            </a:lvl8pPr>
            <a:lvl9pPr marL="5486263" marR="0" lvl="8" indent="-457189" algn="l">
              <a:lnSpc>
                <a:spcPct val="90000"/>
              </a:lnSpc>
              <a:spcBef>
                <a:spcPts val="667"/>
              </a:spcBef>
              <a:spcAft>
                <a:spcPts val="0"/>
              </a:spcAft>
              <a:buClr>
                <a:schemeClr val="dk1"/>
              </a:buClr>
              <a:buSzPts val="1800"/>
              <a:buChar char="•"/>
              <a:defRPr sz="24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864000" y="5857201"/>
            <a:ext cx="1836000" cy="714311"/>
          </a:xfrm>
          <a:prstGeom prst="rect">
            <a:avLst/>
          </a:prstGeom>
          <a:noFill/>
          <a:ln>
            <a:noFill/>
          </a:ln>
        </p:spPr>
      </p:pic>
      <p:sp>
        <p:nvSpPr>
          <p:cNvPr id="23" name="Google Shape;23;p42"/>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0548579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65FB8E-EEB5-4ECA-8B12-628D223B9505}"/>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E654150-2745-4267-BDCA-BC03BA386631}"/>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C3491CC-126A-466B-B9F6-9782137EAFD0}"/>
              </a:ext>
            </a:extLst>
          </p:cNvPr>
          <p:cNvSpPr>
            <a:spLocks noGrp="1"/>
          </p:cNvSpPr>
          <p:nvPr>
            <p:ph type="dt" sz="half" idx="10"/>
          </p:nvPr>
        </p:nvSpPr>
        <p:spPr/>
        <p:txBody>
          <a:bodyPr/>
          <a:lstStyle/>
          <a:p>
            <a:fld id="{7898B771-2A34-438A-9FF8-85AE2D71CDCB}" type="datetime1">
              <a:rPr lang="nl-BE" smtClean="0"/>
              <a:t>4/10/2024</a:t>
            </a:fld>
            <a:endParaRPr lang="nl-BE"/>
          </a:p>
        </p:txBody>
      </p:sp>
      <p:sp>
        <p:nvSpPr>
          <p:cNvPr id="5" name="Tijdelijke aanduiding voor voettekst 4">
            <a:extLst>
              <a:ext uri="{FF2B5EF4-FFF2-40B4-BE49-F238E27FC236}">
                <a16:creationId xmlns:a16="http://schemas.microsoft.com/office/drawing/2014/main" id="{AED735B5-BA6E-4F64-BE09-17A75C7BCA37}"/>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E43958AD-CD59-40AF-8CED-A6A8F1F083B7}"/>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30136141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1AAC56-C4DC-4ED2-ABF3-590638DB9BE7}"/>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D7706D0C-63D9-40C7-8821-DB483BAEA9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8318055-2DDF-4D14-A19C-AF49DCDF47EA}"/>
              </a:ext>
            </a:extLst>
          </p:cNvPr>
          <p:cNvSpPr>
            <a:spLocks noGrp="1"/>
          </p:cNvSpPr>
          <p:nvPr>
            <p:ph type="dt" sz="half" idx="10"/>
          </p:nvPr>
        </p:nvSpPr>
        <p:spPr/>
        <p:txBody>
          <a:bodyPr/>
          <a:lstStyle/>
          <a:p>
            <a:fld id="{241F8210-0E72-4665-8883-F08AC2B25379}" type="datetime1">
              <a:rPr lang="nl-BE" smtClean="0"/>
              <a:t>4/10/2024</a:t>
            </a:fld>
            <a:endParaRPr lang="nl-BE"/>
          </a:p>
        </p:txBody>
      </p:sp>
      <p:sp>
        <p:nvSpPr>
          <p:cNvPr id="5" name="Tijdelijke aanduiding voor voettekst 4">
            <a:extLst>
              <a:ext uri="{FF2B5EF4-FFF2-40B4-BE49-F238E27FC236}">
                <a16:creationId xmlns:a16="http://schemas.microsoft.com/office/drawing/2014/main" id="{F4AD6896-590C-498D-92B1-D34304EF96EF}"/>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904E209A-8314-4304-808B-A711BC1A5648}"/>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21301301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AB4391-E82C-44E1-B439-F7B6FAA2992D}"/>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4587D488-337F-44C5-943E-D64578E6FA4D}"/>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0D3872F9-CA39-4BA3-B826-663FD8B2670E}"/>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9880EFB9-C1DB-451D-A454-CB346E78050F}"/>
              </a:ext>
            </a:extLst>
          </p:cNvPr>
          <p:cNvSpPr>
            <a:spLocks noGrp="1"/>
          </p:cNvSpPr>
          <p:nvPr>
            <p:ph type="dt" sz="half" idx="10"/>
          </p:nvPr>
        </p:nvSpPr>
        <p:spPr/>
        <p:txBody>
          <a:bodyPr/>
          <a:lstStyle/>
          <a:p>
            <a:fld id="{1FF09BF2-0944-4982-A45A-C81A3D3B2715}" type="datetime1">
              <a:rPr lang="nl-BE" smtClean="0"/>
              <a:t>4/10/2024</a:t>
            </a:fld>
            <a:endParaRPr lang="nl-BE"/>
          </a:p>
        </p:txBody>
      </p:sp>
      <p:sp>
        <p:nvSpPr>
          <p:cNvPr id="6" name="Tijdelijke aanduiding voor voettekst 5">
            <a:extLst>
              <a:ext uri="{FF2B5EF4-FFF2-40B4-BE49-F238E27FC236}">
                <a16:creationId xmlns:a16="http://schemas.microsoft.com/office/drawing/2014/main" id="{DB488039-6D93-4F3C-8032-6EB080EDF78F}"/>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D0A4367D-AD63-41A7-A70B-2ACFFB4F7375}"/>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7928372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74C58-1861-454B-9D27-73BBE69CB629}"/>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5AD4960B-2163-4596-A3B8-35A9CEDA32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9D9F1E75-961E-43B5-BD96-85F4FBBEDD62}"/>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B52F8CEF-6359-49F3-8CF5-A1843D4A93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09D0F2F-AEE4-4585-85F0-78AE29776874}"/>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FE44C2E0-2F0D-4D18-BC4F-C53F8C088FBD}"/>
              </a:ext>
            </a:extLst>
          </p:cNvPr>
          <p:cNvSpPr>
            <a:spLocks noGrp="1"/>
          </p:cNvSpPr>
          <p:nvPr>
            <p:ph type="dt" sz="half" idx="10"/>
          </p:nvPr>
        </p:nvSpPr>
        <p:spPr/>
        <p:txBody>
          <a:bodyPr/>
          <a:lstStyle/>
          <a:p>
            <a:fld id="{9F7DC454-2B2A-4F22-8EA7-D904E9EB7099}" type="datetime1">
              <a:rPr lang="nl-BE" smtClean="0"/>
              <a:t>4/10/2024</a:t>
            </a:fld>
            <a:endParaRPr lang="nl-BE"/>
          </a:p>
        </p:txBody>
      </p:sp>
      <p:sp>
        <p:nvSpPr>
          <p:cNvPr id="8" name="Tijdelijke aanduiding voor voettekst 7">
            <a:extLst>
              <a:ext uri="{FF2B5EF4-FFF2-40B4-BE49-F238E27FC236}">
                <a16:creationId xmlns:a16="http://schemas.microsoft.com/office/drawing/2014/main" id="{79447505-68B7-4B16-800C-7462B5531E12}"/>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F2FA8E48-80C6-40B7-835D-45804C77B66A}"/>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24245941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B1042D-608A-4278-9176-7DA502F76545}"/>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5162994-FE51-4E1F-AB4B-EF26E943958F}"/>
              </a:ext>
            </a:extLst>
          </p:cNvPr>
          <p:cNvSpPr>
            <a:spLocks noGrp="1"/>
          </p:cNvSpPr>
          <p:nvPr>
            <p:ph type="dt" sz="half" idx="10"/>
          </p:nvPr>
        </p:nvSpPr>
        <p:spPr/>
        <p:txBody>
          <a:bodyPr/>
          <a:lstStyle/>
          <a:p>
            <a:fld id="{84596AC7-233B-4A0B-B58D-3A1884570792}" type="datetime1">
              <a:rPr lang="nl-BE" smtClean="0"/>
              <a:t>4/10/2024</a:t>
            </a:fld>
            <a:endParaRPr lang="nl-BE"/>
          </a:p>
        </p:txBody>
      </p:sp>
      <p:sp>
        <p:nvSpPr>
          <p:cNvPr id="4" name="Tijdelijke aanduiding voor voettekst 3">
            <a:extLst>
              <a:ext uri="{FF2B5EF4-FFF2-40B4-BE49-F238E27FC236}">
                <a16:creationId xmlns:a16="http://schemas.microsoft.com/office/drawing/2014/main" id="{6D04DB28-00E4-4084-9692-21711C2A1F40}"/>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B388FF2A-8583-4C5F-B055-F904340BEBFE}"/>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12199676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84F6B18-075A-47BB-A7A7-0519C3DA5B62}"/>
              </a:ext>
            </a:extLst>
          </p:cNvPr>
          <p:cNvSpPr>
            <a:spLocks noGrp="1"/>
          </p:cNvSpPr>
          <p:nvPr>
            <p:ph type="dt" sz="half" idx="10"/>
          </p:nvPr>
        </p:nvSpPr>
        <p:spPr/>
        <p:txBody>
          <a:bodyPr/>
          <a:lstStyle/>
          <a:p>
            <a:fld id="{DF0BCC60-2E4D-453A-945D-FEE6F479CB0B}" type="datetime1">
              <a:rPr lang="nl-BE" smtClean="0"/>
              <a:t>4/10/2024</a:t>
            </a:fld>
            <a:endParaRPr lang="nl-BE"/>
          </a:p>
        </p:txBody>
      </p:sp>
      <p:sp>
        <p:nvSpPr>
          <p:cNvPr id="3" name="Tijdelijke aanduiding voor voettekst 2">
            <a:extLst>
              <a:ext uri="{FF2B5EF4-FFF2-40B4-BE49-F238E27FC236}">
                <a16:creationId xmlns:a16="http://schemas.microsoft.com/office/drawing/2014/main" id="{6F6B8845-703F-4018-B470-8C9F18DE6CD1}"/>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8208E522-8FE5-466D-8979-C03C40178ECA}"/>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137198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937147-82BB-46A0-9CA2-ED663141F414}"/>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2A7EFB6F-A533-49F9-A813-CEA0980CD6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8D38586B-F48A-447C-9C75-1F59EDA3AC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F2C9E27-C9E9-4435-B945-1F843406E2A8}"/>
              </a:ext>
            </a:extLst>
          </p:cNvPr>
          <p:cNvSpPr>
            <a:spLocks noGrp="1"/>
          </p:cNvSpPr>
          <p:nvPr>
            <p:ph type="dt" sz="half" idx="10"/>
          </p:nvPr>
        </p:nvSpPr>
        <p:spPr/>
        <p:txBody>
          <a:bodyPr/>
          <a:lstStyle/>
          <a:p>
            <a:fld id="{61914EF8-0047-4E55-8D6F-F68FF9E3BBFA}" type="datetime1">
              <a:rPr lang="nl-BE" smtClean="0"/>
              <a:t>4/10/2024</a:t>
            </a:fld>
            <a:endParaRPr lang="nl-BE"/>
          </a:p>
        </p:txBody>
      </p:sp>
      <p:sp>
        <p:nvSpPr>
          <p:cNvPr id="6" name="Tijdelijke aanduiding voor voettekst 5">
            <a:extLst>
              <a:ext uri="{FF2B5EF4-FFF2-40B4-BE49-F238E27FC236}">
                <a16:creationId xmlns:a16="http://schemas.microsoft.com/office/drawing/2014/main" id="{BDC7F5F3-6937-414C-A6C6-A7C10CD32854}"/>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BD6F6D9D-868B-4F22-BAFC-4464345ACBDC}"/>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26838709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ECEC33-E955-46F0-A674-3323B2598FE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A23D2AB4-78F3-4423-BAE7-046A247BBD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58AA04B7-50E2-461D-9EE8-2D4EF197D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A911610-2FC3-4191-BE72-1DD1C81CECCD}"/>
              </a:ext>
            </a:extLst>
          </p:cNvPr>
          <p:cNvSpPr>
            <a:spLocks noGrp="1"/>
          </p:cNvSpPr>
          <p:nvPr>
            <p:ph type="dt" sz="half" idx="10"/>
          </p:nvPr>
        </p:nvSpPr>
        <p:spPr/>
        <p:txBody>
          <a:bodyPr/>
          <a:lstStyle/>
          <a:p>
            <a:fld id="{A1BB0CF0-9B65-48C0-8A64-1DF8F75BFC92}" type="datetime1">
              <a:rPr lang="nl-BE" smtClean="0"/>
              <a:t>4/10/2024</a:t>
            </a:fld>
            <a:endParaRPr lang="nl-BE"/>
          </a:p>
        </p:txBody>
      </p:sp>
      <p:sp>
        <p:nvSpPr>
          <p:cNvPr id="6" name="Tijdelijke aanduiding voor voettekst 5">
            <a:extLst>
              <a:ext uri="{FF2B5EF4-FFF2-40B4-BE49-F238E27FC236}">
                <a16:creationId xmlns:a16="http://schemas.microsoft.com/office/drawing/2014/main" id="{51BFC67F-FD89-4BAB-B3FC-DB9B1C94A565}"/>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4B6BE202-9BEA-4768-86E1-4830C3928753}"/>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38817010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6AEFA8-236E-46E7-BF66-ADA7C913BAE6}"/>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15359C3A-4A81-4997-8B1D-9066213ACA1C}"/>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DE710773-E5AB-471E-A92C-88476E30E2DB}"/>
              </a:ext>
            </a:extLst>
          </p:cNvPr>
          <p:cNvSpPr>
            <a:spLocks noGrp="1"/>
          </p:cNvSpPr>
          <p:nvPr>
            <p:ph type="dt" sz="half" idx="10"/>
          </p:nvPr>
        </p:nvSpPr>
        <p:spPr/>
        <p:txBody>
          <a:bodyPr/>
          <a:lstStyle/>
          <a:p>
            <a:fld id="{E5A0F895-817E-43B1-B4CA-BEE7B59E8A9C}" type="datetime1">
              <a:rPr lang="nl-BE" smtClean="0"/>
              <a:t>4/10/2024</a:t>
            </a:fld>
            <a:endParaRPr lang="nl-BE"/>
          </a:p>
        </p:txBody>
      </p:sp>
      <p:sp>
        <p:nvSpPr>
          <p:cNvPr id="5" name="Tijdelijke aanduiding voor voettekst 4">
            <a:extLst>
              <a:ext uri="{FF2B5EF4-FFF2-40B4-BE49-F238E27FC236}">
                <a16:creationId xmlns:a16="http://schemas.microsoft.com/office/drawing/2014/main" id="{BFA53D5F-7FCC-4FEC-8586-137A79FABBA0}"/>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DB5AB7B1-A935-49F4-B19B-A64863A92AAC}"/>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6447804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278BE680-89C2-4845-8ABB-734213BD5983}"/>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2DF9288E-7CFF-4E65-9A63-97614D2AF505}"/>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9B8EC359-34A5-4B3B-B411-9E7D73C43D78}"/>
              </a:ext>
            </a:extLst>
          </p:cNvPr>
          <p:cNvSpPr>
            <a:spLocks noGrp="1"/>
          </p:cNvSpPr>
          <p:nvPr>
            <p:ph type="dt" sz="half" idx="10"/>
          </p:nvPr>
        </p:nvSpPr>
        <p:spPr/>
        <p:txBody>
          <a:bodyPr/>
          <a:lstStyle/>
          <a:p>
            <a:fld id="{AD412B02-5884-4B6B-9734-7CFC865C97F3}" type="datetime1">
              <a:rPr lang="nl-BE" smtClean="0"/>
              <a:t>4/10/2024</a:t>
            </a:fld>
            <a:endParaRPr lang="nl-BE"/>
          </a:p>
        </p:txBody>
      </p:sp>
      <p:sp>
        <p:nvSpPr>
          <p:cNvPr id="5" name="Tijdelijke aanduiding voor voettekst 4">
            <a:extLst>
              <a:ext uri="{FF2B5EF4-FFF2-40B4-BE49-F238E27FC236}">
                <a16:creationId xmlns:a16="http://schemas.microsoft.com/office/drawing/2014/main" id="{4500AFA7-7757-4D41-BF37-242FFC2493D2}"/>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9E05027-2AAE-4378-A4B6-39DB156B0333}"/>
              </a:ext>
            </a:extLst>
          </p:cNvPr>
          <p:cNvSpPr>
            <a:spLocks noGrp="1"/>
          </p:cNvSpPr>
          <p:nvPr>
            <p:ph type="sldNum" sz="quarter" idx="12"/>
          </p:nvPr>
        </p:nvSpPr>
        <p:spPr/>
        <p:txBody>
          <a:bodyPr/>
          <a:lstStyle/>
          <a:p>
            <a:fld id="{AB55EBB1-3E9C-40A0-856D-421E19C77C76}" type="slidenum">
              <a:rPr lang="nl-BE" smtClean="0"/>
              <a:t>‹#›</a:t>
            </a:fld>
            <a:endParaRPr lang="nl-BE"/>
          </a:p>
        </p:txBody>
      </p:sp>
    </p:spTree>
    <p:extLst>
      <p:ext uri="{BB962C8B-B14F-4D97-AF65-F5344CB8AC3E}">
        <p14:creationId xmlns:p14="http://schemas.microsoft.com/office/powerpoint/2010/main" val="4126461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55"/>
          <p:cNvSpPr txBox="1">
            <a:spLocks noGrp="1"/>
          </p:cNvSpPr>
          <p:nvPr>
            <p:ph type="ftr" idx="11"/>
          </p:nvPr>
        </p:nvSpPr>
        <p:spPr>
          <a:xfrm>
            <a:off x="591571" y="6605192"/>
            <a:ext cx="7488000" cy="176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67"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0694405" y="6561392"/>
            <a:ext cx="909919" cy="256505"/>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27" name="Google Shape;27;p55"/>
          <p:cNvSpPr txBox="1">
            <a:spLocks noGrp="1"/>
          </p:cNvSpPr>
          <p:nvPr>
            <p:ph type="dt" idx="10"/>
          </p:nvPr>
        </p:nvSpPr>
        <p:spPr>
          <a:xfrm>
            <a:off x="8079573" y="6603111"/>
            <a:ext cx="3524748" cy="17473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67">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20934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ijs vlak">
  <p:cSld name="grijs vlak">
    <p:spTree>
      <p:nvGrpSpPr>
        <p:cNvPr id="1" name="Shape 28"/>
        <p:cNvGrpSpPr/>
        <p:nvPr/>
      </p:nvGrpSpPr>
      <p:grpSpPr>
        <a:xfrm>
          <a:off x="0" y="0"/>
          <a:ext cx="0" cy="0"/>
          <a:chOff x="0" y="0"/>
          <a:chExt cx="0" cy="0"/>
        </a:xfrm>
      </p:grpSpPr>
      <p:pic>
        <p:nvPicPr>
          <p:cNvPr id="29" name="Google Shape;29;p14"/>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96375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eg">
  <p:cSld name="Leeg">
    <p:spTree>
      <p:nvGrpSpPr>
        <p:cNvPr id="1" name="Shape 30"/>
        <p:cNvGrpSpPr/>
        <p:nvPr/>
      </p:nvGrpSpPr>
      <p:grpSpPr>
        <a:xfrm>
          <a:off x="0" y="0"/>
          <a:ext cx="0" cy="0"/>
          <a:chOff x="0" y="0"/>
          <a:chExt cx="0" cy="0"/>
        </a:xfrm>
      </p:grpSpPr>
      <p:sp>
        <p:nvSpPr>
          <p:cNvPr id="31" name="Google Shape;31;p15"/>
          <p:cNvSpPr txBox="1">
            <a:spLocks noGrp="1"/>
          </p:cNvSpPr>
          <p:nvPr>
            <p:ph type="ftr" idx="11"/>
          </p:nvPr>
        </p:nvSpPr>
        <p:spPr>
          <a:xfrm>
            <a:off x="5324524" y="6336000"/>
            <a:ext cx="2520000" cy="36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7926148" y="6336000"/>
            <a:ext cx="7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894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tekst//geel-grijs">
  <p:cSld name="titel-tekst//geel-grijs">
    <p:spTree>
      <p:nvGrpSpPr>
        <p:cNvPr id="1" name="Shape 33"/>
        <p:cNvGrpSpPr/>
        <p:nvPr/>
      </p:nvGrpSpPr>
      <p:grpSpPr>
        <a:xfrm>
          <a:off x="0" y="0"/>
          <a:ext cx="0" cy="0"/>
          <a:chOff x="0" y="0"/>
          <a:chExt cx="0" cy="0"/>
        </a:xfrm>
      </p:grpSpPr>
      <p:cxnSp>
        <p:nvCxnSpPr>
          <p:cNvPr id="34" name="Google Shape;34;p16"/>
          <p:cNvCxnSpPr/>
          <p:nvPr/>
        </p:nvCxnSpPr>
        <p:spPr>
          <a:xfrm>
            <a:off x="720725" y="1440000"/>
            <a:ext cx="900000" cy="0"/>
          </a:xfrm>
          <a:prstGeom prst="straightConnector1">
            <a:avLst/>
          </a:prstGeom>
          <a:noFill/>
          <a:ln w="50800" cap="flat" cmpd="sng">
            <a:solidFill>
              <a:srgbClr val="FFEB00"/>
            </a:solidFill>
            <a:prstDash val="solid"/>
            <a:round/>
            <a:headEnd type="none" w="sm" len="sm"/>
            <a:tailEnd type="none" w="sm" len="sm"/>
          </a:ln>
        </p:spPr>
      </p:cxnSp>
      <p:pic>
        <p:nvPicPr>
          <p:cNvPr id="35" name="Google Shape;35;p16"/>
          <p:cNvPicPr preferRelativeResize="0"/>
          <p:nvPr/>
        </p:nvPicPr>
        <p:blipFill rotWithShape="1">
          <a:blip r:embed="rId2">
            <a:alphaModFix/>
          </a:blip>
          <a:srcRect/>
          <a:stretch/>
        </p:blipFill>
        <p:spPr>
          <a:xfrm>
            <a:off x="4010026" y="0"/>
            <a:ext cx="8181975" cy="1743075"/>
          </a:xfrm>
          <a:prstGeom prst="rect">
            <a:avLst/>
          </a:prstGeom>
          <a:noFill/>
          <a:ln>
            <a:noFill/>
          </a:ln>
        </p:spPr>
      </p:pic>
      <p:sp>
        <p:nvSpPr>
          <p:cNvPr id="36" name="Google Shape;36;p16"/>
          <p:cNvSpPr txBox="1">
            <a:spLocks noGrp="1"/>
          </p:cNvSpPr>
          <p:nvPr>
            <p:ph type="title"/>
          </p:nvPr>
        </p:nvSpPr>
        <p:spPr>
          <a:xfrm>
            <a:off x="719400" y="357189"/>
            <a:ext cx="10753200" cy="1080000"/>
          </a:xfrm>
          <a:prstGeom prst="rect">
            <a:avLst/>
          </a:prstGeom>
          <a:noFill/>
          <a:ln>
            <a:noFill/>
          </a:ln>
        </p:spPr>
        <p:txBody>
          <a:bodyPr spcFirstLastPara="1" wrap="square" lIns="91425" tIns="91425" rIns="91425" bIns="91425" anchor="ctr" anchorCtr="0">
            <a:normAutofit/>
          </a:bodyPr>
          <a:lstStyle>
            <a:lvl1pPr lvl="0" algn="l">
              <a:lnSpc>
                <a:spcPct val="102702"/>
              </a:lnSpc>
              <a:spcBef>
                <a:spcPts val="0"/>
              </a:spcBef>
              <a:spcAft>
                <a:spcPts val="0"/>
              </a:spcAft>
              <a:buSzPts val="37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6"/>
          <p:cNvSpPr txBox="1">
            <a:spLocks noGrp="1"/>
          </p:cNvSpPr>
          <p:nvPr>
            <p:ph type="body" idx="1"/>
          </p:nvPr>
        </p:nvSpPr>
        <p:spPr>
          <a:xfrm>
            <a:off x="720725" y="1799999"/>
            <a:ext cx="10752139" cy="3960000"/>
          </a:xfrm>
          <a:prstGeom prst="rect">
            <a:avLst/>
          </a:prstGeom>
          <a:noFill/>
          <a:ln>
            <a:noFill/>
          </a:ln>
        </p:spPr>
        <p:txBody>
          <a:bodyPr spcFirstLastPara="1" wrap="square" lIns="91425" tIns="91425" rIns="91425" bIns="91425" anchor="t" anchorCtr="0">
            <a:noAutofit/>
          </a:bodyPr>
          <a:lstStyle>
            <a:lvl1pPr marL="609585" lvl="0" indent="-472428" algn="l">
              <a:lnSpc>
                <a:spcPct val="90000"/>
              </a:lnSpc>
              <a:spcBef>
                <a:spcPts val="400"/>
              </a:spcBef>
              <a:spcAft>
                <a:spcPts val="0"/>
              </a:spcAft>
              <a:buSzPts val="1980"/>
              <a:buChar char="•"/>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340927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2-inhoud">
  <p:cSld name="02-inhoud">
    <p:spTree>
      <p:nvGrpSpPr>
        <p:cNvPr id="1" name="Shape 38"/>
        <p:cNvGrpSpPr/>
        <p:nvPr/>
      </p:nvGrpSpPr>
      <p:grpSpPr>
        <a:xfrm>
          <a:off x="0" y="0"/>
          <a:ext cx="0" cy="0"/>
          <a:chOff x="0" y="0"/>
          <a:chExt cx="0" cy="0"/>
        </a:xfrm>
      </p:grpSpPr>
      <p:pic>
        <p:nvPicPr>
          <p:cNvPr id="39" name="Google Shape;39;p17"/>
          <p:cNvPicPr preferRelativeResize="0"/>
          <p:nvPr/>
        </p:nvPicPr>
        <p:blipFill rotWithShape="1">
          <a:blip r:embed="rId2">
            <a:alphaModFix/>
          </a:blip>
          <a:srcRect l="-1166" t="6367" r="32976" b="-21"/>
          <a:stretch/>
        </p:blipFill>
        <p:spPr>
          <a:xfrm>
            <a:off x="4859427" y="-1"/>
            <a:ext cx="7332575" cy="6858001"/>
          </a:xfrm>
          <a:prstGeom prst="rect">
            <a:avLst/>
          </a:prstGeom>
          <a:noFill/>
          <a:ln>
            <a:noFill/>
          </a:ln>
        </p:spPr>
      </p:pic>
      <p:pic>
        <p:nvPicPr>
          <p:cNvPr id="40" name="Google Shape;40;p17"/>
          <p:cNvPicPr preferRelativeResize="0"/>
          <p:nvPr/>
        </p:nvPicPr>
        <p:blipFill rotWithShape="1">
          <a:blip r:embed="rId3">
            <a:alphaModFix/>
          </a:blip>
          <a:srcRect/>
          <a:stretch/>
        </p:blipFill>
        <p:spPr>
          <a:xfrm>
            <a:off x="1" y="-1588"/>
            <a:ext cx="12197307" cy="6858000"/>
          </a:xfrm>
          <a:prstGeom prst="rect">
            <a:avLst/>
          </a:prstGeom>
          <a:noFill/>
          <a:ln>
            <a:noFill/>
          </a:ln>
        </p:spPr>
      </p:pic>
      <p:cxnSp>
        <p:nvCxnSpPr>
          <p:cNvPr id="41" name="Google Shape;41;p17"/>
          <p:cNvCxnSpPr/>
          <p:nvPr/>
        </p:nvCxnSpPr>
        <p:spPr>
          <a:xfrm>
            <a:off x="720725" y="1440000"/>
            <a:ext cx="900000" cy="0"/>
          </a:xfrm>
          <a:prstGeom prst="straightConnector1">
            <a:avLst/>
          </a:prstGeom>
          <a:noFill/>
          <a:ln w="50800" cap="flat" cmpd="sng">
            <a:solidFill>
              <a:srgbClr val="FFEB00"/>
            </a:solidFill>
            <a:prstDash val="solid"/>
            <a:round/>
            <a:headEnd type="none" w="sm" len="sm"/>
            <a:tailEnd type="none" w="sm" len="sm"/>
          </a:ln>
        </p:spPr>
      </p:cxnSp>
      <p:sp>
        <p:nvSpPr>
          <p:cNvPr id="42" name="Google Shape;42;p17"/>
          <p:cNvSpPr txBox="1">
            <a:spLocks noGrp="1"/>
          </p:cNvSpPr>
          <p:nvPr>
            <p:ph type="title"/>
          </p:nvPr>
        </p:nvSpPr>
        <p:spPr>
          <a:xfrm>
            <a:off x="719400" y="357189"/>
            <a:ext cx="10753200" cy="1080000"/>
          </a:xfrm>
          <a:prstGeom prst="rect">
            <a:avLst/>
          </a:prstGeom>
          <a:noFill/>
          <a:ln>
            <a:noFill/>
          </a:ln>
        </p:spPr>
        <p:txBody>
          <a:bodyPr spcFirstLastPara="1" wrap="square" lIns="91425" tIns="91425" rIns="91425" bIns="91425" anchor="ctr" anchorCtr="0">
            <a:normAutofit/>
          </a:bodyPr>
          <a:lstStyle>
            <a:lvl1pPr lvl="0" algn="l">
              <a:lnSpc>
                <a:spcPct val="102702"/>
              </a:lnSpc>
              <a:spcBef>
                <a:spcPts val="0"/>
              </a:spcBef>
              <a:spcAft>
                <a:spcPts val="0"/>
              </a:spcAft>
              <a:buSzPts val="37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720725" y="1799999"/>
            <a:ext cx="10752139" cy="3960000"/>
          </a:xfrm>
          <a:prstGeom prst="rect">
            <a:avLst/>
          </a:prstGeom>
          <a:noFill/>
          <a:ln>
            <a:noFill/>
          </a:ln>
        </p:spPr>
        <p:txBody>
          <a:bodyPr spcFirstLastPara="1" wrap="square" lIns="91425" tIns="91425" rIns="91425" bIns="91425" anchor="t" anchorCtr="0">
            <a:noAutofit/>
          </a:bodyPr>
          <a:lstStyle>
            <a:lvl1pPr marL="609585" lvl="0" indent="-472428" algn="l">
              <a:lnSpc>
                <a:spcPct val="90000"/>
              </a:lnSpc>
              <a:spcBef>
                <a:spcPts val="400"/>
              </a:spcBef>
              <a:spcAft>
                <a:spcPts val="0"/>
              </a:spcAft>
              <a:buSzPts val="1980"/>
              <a:buChar char="•"/>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283037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elpagina_v2">
  <p:cSld name="Deelpagina_v2">
    <p:spTree>
      <p:nvGrpSpPr>
        <p:cNvPr id="1" name="Shape 44"/>
        <p:cNvGrpSpPr/>
        <p:nvPr/>
      </p:nvGrpSpPr>
      <p:grpSpPr>
        <a:xfrm>
          <a:off x="0" y="0"/>
          <a:ext cx="0" cy="0"/>
          <a:chOff x="0" y="0"/>
          <a:chExt cx="0" cy="0"/>
        </a:xfrm>
      </p:grpSpPr>
      <p:pic>
        <p:nvPicPr>
          <p:cNvPr id="45" name="Google Shape;45;p1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6" name="Google Shape;46;p18"/>
          <p:cNvSpPr txBox="1">
            <a:spLocks noGrp="1"/>
          </p:cNvSpPr>
          <p:nvPr>
            <p:ph type="title"/>
          </p:nvPr>
        </p:nvSpPr>
        <p:spPr>
          <a:xfrm>
            <a:off x="0" y="1260000"/>
            <a:ext cx="12193200" cy="1890000"/>
          </a:xfrm>
          <a:prstGeom prst="rect">
            <a:avLst/>
          </a:prstGeom>
          <a:noFill/>
          <a:ln>
            <a:noFill/>
          </a:ln>
        </p:spPr>
        <p:txBody>
          <a:bodyPr spcFirstLastPara="1" wrap="square" lIns="720000" tIns="180000" rIns="720000" bIns="91425"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7" name="Google Shape;47;p18">
            <a:hlinkClick r:id="rId3" action="ppaction://hlinksldjump"/>
          </p:cNvPr>
          <p:cNvPicPr preferRelativeResize="0"/>
          <p:nvPr/>
        </p:nvPicPr>
        <p:blipFill rotWithShape="1">
          <a:blip r:embed="rId4">
            <a:alphaModFix/>
          </a:blip>
          <a:srcRect/>
          <a:stretch/>
        </p:blipFill>
        <p:spPr>
          <a:xfrm>
            <a:off x="11224801" y="540000"/>
            <a:ext cx="604551" cy="770400"/>
          </a:xfrm>
          <a:prstGeom prst="rect">
            <a:avLst/>
          </a:prstGeom>
          <a:noFill/>
          <a:ln>
            <a:noFill/>
          </a:ln>
        </p:spPr>
      </p:pic>
      <p:sp>
        <p:nvSpPr>
          <p:cNvPr id="48" name="Google Shape;48;p18"/>
          <p:cNvSpPr txBox="1">
            <a:spLocks noGrp="1"/>
          </p:cNvSpPr>
          <p:nvPr>
            <p:ph type="body" idx="1"/>
          </p:nvPr>
        </p:nvSpPr>
        <p:spPr>
          <a:xfrm>
            <a:off x="720725" y="3150000"/>
            <a:ext cx="10752139" cy="900000"/>
          </a:xfrm>
          <a:prstGeom prst="rect">
            <a:avLst/>
          </a:prstGeom>
          <a:noFill/>
          <a:ln>
            <a:noFill/>
          </a:ln>
        </p:spPr>
        <p:txBody>
          <a:bodyPr spcFirstLastPara="1" wrap="square" lIns="91425" tIns="91425" rIns="91425" bIns="91425" anchor="ctr" anchorCtr="0">
            <a:noAutofit/>
          </a:bodyPr>
          <a:lstStyle>
            <a:lvl1pPr marL="609585" lvl="0" indent="-472428" algn="l">
              <a:lnSpc>
                <a:spcPct val="90000"/>
              </a:lnSpc>
              <a:spcBef>
                <a:spcPts val="400"/>
              </a:spcBef>
              <a:spcAft>
                <a:spcPts val="0"/>
              </a:spcAft>
              <a:buSzPts val="1980"/>
              <a:buChar char="•"/>
              <a:defRPr/>
            </a:lvl1pPr>
            <a:lvl2pPr marL="1219170" lvl="1" indent="-304792" algn="l">
              <a:lnSpc>
                <a:spcPct val="90000"/>
              </a:lnSpc>
              <a:spcBef>
                <a:spcPts val="400"/>
              </a:spcBef>
              <a:spcAft>
                <a:spcPts val="0"/>
              </a:spcAft>
              <a:buSzPts val="1540"/>
              <a:buNone/>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3008335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610400" y="1509740"/>
            <a:ext cx="9888000" cy="3672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4067833" y="6336000"/>
            <a:ext cx="1200000" cy="36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5324524" y="6336000"/>
            <a:ext cx="2520000" cy="36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7926148" y="6336000"/>
            <a:ext cx="720000" cy="36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5812449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 id="2147483685" r:id="rId24"/>
    <p:sldLayoutId id="2147483686" r:id="rId25"/>
    <p:sldLayoutId id="2147483687" r:id="rId26"/>
    <p:sldLayoutId id="2147483688" r:id="rId27"/>
    <p:sldLayoutId id="2147483690"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2293B55-7D72-458D-A386-39DDA8E3E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E75F33DD-F917-4678-B493-928D73ADE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05E2F6B2-38DC-4D7A-8BE5-55A3B40661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6854E-BFF7-44D4-9419-969735D280BC}" type="datetime1">
              <a:rPr lang="nl-BE" smtClean="0"/>
              <a:t>4/10/2024</a:t>
            </a:fld>
            <a:endParaRPr lang="nl-BE"/>
          </a:p>
        </p:txBody>
      </p:sp>
      <p:sp>
        <p:nvSpPr>
          <p:cNvPr id="5" name="Tijdelijke aanduiding voor voettekst 4">
            <a:extLst>
              <a:ext uri="{FF2B5EF4-FFF2-40B4-BE49-F238E27FC236}">
                <a16:creationId xmlns:a16="http://schemas.microsoft.com/office/drawing/2014/main" id="{393B8725-2A86-467B-A6F1-C409A784F2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1BB8CCA7-D9AC-4DB4-BA22-FAA0AEBAF7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55EBB1-3E9C-40A0-856D-421E19C77C76}" type="slidenum">
              <a:rPr lang="nl-BE" smtClean="0"/>
              <a:t>‹#›</a:t>
            </a:fld>
            <a:endParaRPr lang="nl-BE"/>
          </a:p>
        </p:txBody>
      </p:sp>
    </p:spTree>
    <p:extLst>
      <p:ext uri="{BB962C8B-B14F-4D97-AF65-F5344CB8AC3E}">
        <p14:creationId xmlns:p14="http://schemas.microsoft.com/office/powerpoint/2010/main" val="355435066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hyperlink" Target="https://toegang-leuven.spotbooking.be/" TargetMode="External"/><Relationship Id="rId3" Type="http://schemas.openxmlformats.org/officeDocument/2006/relationships/image" Target="../media/image32.png"/><Relationship Id="rId7" Type="http://schemas.openxmlformats.org/officeDocument/2006/relationships/image" Target="../media/image37.png"/><Relationship Id="rId12" Type="http://schemas.openxmlformats.org/officeDocument/2006/relationships/hyperlink" Target="https://mobiliteitsvergunningen.stad.gent/" TargetMode="External"/><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36.png"/><Relationship Id="rId11" Type="http://schemas.openxmlformats.org/officeDocument/2006/relationships/hyperlink" Target="https://lez.stad.gent/" TargetMode="External"/><Relationship Id="rId5" Type="http://schemas.openxmlformats.org/officeDocument/2006/relationships/image" Target="../media/image35.png"/><Relationship Id="rId10" Type="http://schemas.openxmlformats.org/officeDocument/2006/relationships/hyperlink" Target="https://lez.antwerpen.be/" TargetMode="External"/><Relationship Id="rId4" Type="http://schemas.openxmlformats.org/officeDocument/2006/relationships/image" Target="../media/image33.png"/><Relationship Id="rId9" Type="http://schemas.openxmlformats.org/officeDocument/2006/relationships/hyperlink" Target="https://parkeerverbod.antwerpen.b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35.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data.vlaanderen.be/cms/Proces_en_methode_voor_de_erkenning_van_datastandaarden_v1.0.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docs.datex2.eu/_static/data/v3.5/umlmodel/html/index.htm"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Layout" Target="../diagrams/layout1.xml"/><Relationship Id="rId7" Type="http://schemas.openxmlformats.org/officeDocument/2006/relationships/image" Target="../media/image66.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microsoft.com/office/2018/10/relationships/comments" Target="../comments/modernComment_7FE4E034_44D7CF87.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vlaanderen.be/digitaal-vlaanderen/agenda/evenementen/oslo-citerra/thematische-werkgroep-3-thematische-werkgroep-3-oslo-citerra"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vlaanderen.be/digitaal-vlaanderen/agenda/evenementen/oslo-citerra/thematische-werkgroep-3-thematische-werkgroep-3-oslo-citerra"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8" Type="http://schemas.openxmlformats.org/officeDocument/2006/relationships/hyperlink" Target="https://github.com/Informatievlaanderen/OSLOthema-citerra" TargetMode="External"/><Relationship Id="rId3" Type="http://schemas.openxmlformats.org/officeDocument/2006/relationships/hyperlink" Target="mailto:digitaal.vlaanderen@vlaanderen.be" TargetMode="External"/><Relationship Id="rId7" Type="http://schemas.openxmlformats.org/officeDocument/2006/relationships/hyperlink" Target="mailto:pieter.heyvaert@vlaanderen.be"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mailto:Aline.verbrugge@vlaanderen.be" TargetMode="External"/><Relationship Id="rId5" Type="http://schemas.openxmlformats.org/officeDocument/2006/relationships/hyperlink" Target="mailto:yaron.dassonneville@vlaanderen.be" TargetMode="External"/><Relationship Id="rId10" Type="http://schemas.openxmlformats.org/officeDocument/2006/relationships/hyperlink" Target="mailto:koenraad.verduyn@movias.eu" TargetMode="External"/><Relationship Id="rId4" Type="http://schemas.openxmlformats.org/officeDocument/2006/relationships/hyperlink" Target="mailto:laurens.vercauteren@vlaanderen.be" TargetMode="External"/><Relationship Id="rId9" Type="http://schemas.openxmlformats.org/officeDocument/2006/relationships/hyperlink" Target="mailto:daniel.sevenhans@digipolis.be"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863" name="Google Shape;863;p1"/>
          <p:cNvPicPr preferRelativeResize="0"/>
          <p:nvPr/>
        </p:nvPicPr>
        <p:blipFill rotWithShape="1">
          <a:blip r:embed="rId3">
            <a:extLst>
              <a:ext uri="{28A0092B-C50C-407E-A947-70E740481C1C}">
                <a14:useLocalDpi xmlns:a14="http://schemas.microsoft.com/office/drawing/2010/main" val="0"/>
              </a:ext>
            </a:extLst>
          </a:blip>
          <a:srcRect t="8493" b="8493"/>
          <a:stretch/>
        </p:blipFill>
        <p:spPr>
          <a:xfrm>
            <a:off x="6369674" y="8632"/>
            <a:ext cx="8261165" cy="6858000"/>
          </a:xfrm>
          <a:prstGeom prst="rect">
            <a:avLst/>
          </a:prstGeom>
          <a:noFill/>
          <a:ln>
            <a:noFill/>
          </a:ln>
        </p:spPr>
      </p:pic>
      <p:grpSp>
        <p:nvGrpSpPr>
          <p:cNvPr id="864" name="Google Shape;864;p1"/>
          <p:cNvGrpSpPr/>
          <p:nvPr/>
        </p:nvGrpSpPr>
        <p:grpSpPr>
          <a:xfrm>
            <a:off x="0" y="-8633"/>
            <a:ext cx="8868611" cy="6858001"/>
            <a:chOff x="0" y="0"/>
            <a:chExt cx="8134350" cy="6858001"/>
          </a:xfrm>
        </p:grpSpPr>
        <p:sp>
          <p:nvSpPr>
            <p:cNvPr id="865" name="Google Shape;865;p1"/>
            <p:cNvSpPr/>
            <p:nvPr/>
          </p:nvSpPr>
          <p:spPr>
            <a:xfrm>
              <a:off x="4057650" y="1"/>
              <a:ext cx="4076700" cy="6858000"/>
            </a:xfrm>
            <a:prstGeom prst="trapezoid">
              <a:avLst>
                <a:gd name="adj" fmla="val 26868"/>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buSzPts val="1050"/>
              </a:pPr>
              <a:endParaRPr sz="1400" kern="0">
                <a:solidFill>
                  <a:srgbClr val="FFFFFF"/>
                </a:solidFill>
                <a:latin typeface="Arial"/>
                <a:ea typeface="Arial"/>
                <a:cs typeface="Arial"/>
                <a:sym typeface="Arial"/>
              </a:endParaRPr>
            </a:p>
          </p:txBody>
        </p:sp>
        <p:sp>
          <p:nvSpPr>
            <p:cNvPr id="866" name="Google Shape;866;p1"/>
            <p:cNvSpPr/>
            <p:nvPr/>
          </p:nvSpPr>
          <p:spPr>
            <a:xfrm>
              <a:off x="0" y="0"/>
              <a:ext cx="5295900" cy="6857999"/>
            </a:xfrm>
            <a:prstGeom prst="rect">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buSzPts val="1050"/>
              </a:pPr>
              <a:endParaRPr sz="1400" kern="0">
                <a:solidFill>
                  <a:srgbClr val="FFFFFF"/>
                </a:solidFill>
                <a:latin typeface="Arial"/>
                <a:ea typeface="Arial"/>
                <a:cs typeface="Arial"/>
                <a:sym typeface="Arial"/>
              </a:endParaRPr>
            </a:p>
          </p:txBody>
        </p:sp>
      </p:grpSp>
      <p:sp>
        <p:nvSpPr>
          <p:cNvPr id="867" name="Google Shape;867;p1"/>
          <p:cNvSpPr txBox="1"/>
          <p:nvPr/>
        </p:nvSpPr>
        <p:spPr>
          <a:xfrm>
            <a:off x="673041" y="1923065"/>
            <a:ext cx="7377449" cy="2918678"/>
          </a:xfrm>
          <a:prstGeom prst="rect">
            <a:avLst/>
          </a:prstGeom>
          <a:noFill/>
          <a:ln>
            <a:noFill/>
          </a:ln>
        </p:spPr>
        <p:txBody>
          <a:bodyPr spcFirstLastPara="1" wrap="square" lIns="121900" tIns="60933" rIns="121900" bIns="60933" anchor="b" anchorCtr="0">
            <a:normAutofit/>
          </a:bodyPr>
          <a:lstStyle/>
          <a:p>
            <a:pPr defTabSz="1219170">
              <a:lnSpc>
                <a:spcPct val="158343"/>
              </a:lnSpc>
              <a:buClr>
                <a:srgbClr val="000000"/>
              </a:buClr>
              <a:buSzPct val="108093"/>
            </a:pPr>
            <a:r>
              <a:rPr lang="en-GB" sz="3900" b="1" kern="0">
                <a:solidFill>
                  <a:srgbClr val="373636"/>
                </a:solidFill>
                <a:latin typeface="Arial"/>
                <a:cs typeface="Arial"/>
                <a:sym typeface="Arial"/>
              </a:rPr>
              <a:t>City of Things - OSLO </a:t>
            </a:r>
            <a:r>
              <a:rPr lang="en-GB" sz="3900" b="1" kern="0" err="1">
                <a:solidFill>
                  <a:srgbClr val="373636"/>
                </a:solidFill>
                <a:latin typeface="Arial"/>
                <a:cs typeface="Arial"/>
                <a:sym typeface="Arial"/>
              </a:rPr>
              <a:t>Citerra</a:t>
            </a:r>
            <a:br>
              <a:rPr lang="en-GB" sz="5800" kern="0">
                <a:latin typeface="Arial"/>
                <a:cs typeface="Arial"/>
              </a:rPr>
            </a:br>
            <a:r>
              <a:rPr lang="en-GB" sz="2400" b="1" kern="0">
                <a:solidFill>
                  <a:srgbClr val="373636"/>
                </a:solidFill>
                <a:latin typeface="Arial"/>
                <a:cs typeface="Arial"/>
                <a:sym typeface="Arial"/>
              </a:rPr>
              <a:t>OSLO </a:t>
            </a:r>
            <a:r>
              <a:rPr lang="en-GB" sz="2400" b="1" kern="0" err="1">
                <a:solidFill>
                  <a:srgbClr val="373636"/>
                </a:solidFill>
                <a:latin typeface="Arial"/>
                <a:cs typeface="Arial"/>
                <a:sym typeface="Arial"/>
              </a:rPr>
              <a:t>Thematische</a:t>
            </a:r>
            <a:r>
              <a:rPr lang="en-GB" sz="2400" b="1" kern="0">
                <a:solidFill>
                  <a:srgbClr val="373636"/>
                </a:solidFill>
                <a:latin typeface="Arial"/>
                <a:cs typeface="Arial"/>
                <a:sym typeface="Arial"/>
              </a:rPr>
              <a:t> </a:t>
            </a:r>
            <a:r>
              <a:rPr lang="en-GB" sz="2400" b="1" kern="0" err="1">
                <a:solidFill>
                  <a:srgbClr val="373636"/>
                </a:solidFill>
                <a:latin typeface="Arial"/>
                <a:cs typeface="Arial"/>
                <a:sym typeface="Arial"/>
              </a:rPr>
              <a:t>Werkgroep</a:t>
            </a:r>
            <a:r>
              <a:rPr lang="en-GB" sz="2400" b="1" kern="0">
                <a:solidFill>
                  <a:srgbClr val="373636"/>
                </a:solidFill>
                <a:latin typeface="Arial"/>
                <a:cs typeface="Arial"/>
                <a:sym typeface="Arial"/>
              </a:rPr>
              <a:t> 2</a:t>
            </a:r>
          </a:p>
          <a:p>
            <a:pPr defTabSz="1219170">
              <a:lnSpc>
                <a:spcPct val="158343"/>
              </a:lnSpc>
            </a:pPr>
            <a:endParaRPr lang="nl-NL" kern="0">
              <a:latin typeface="Arial"/>
              <a:ea typeface="Arial"/>
              <a:cs typeface="Arial"/>
            </a:endParaRPr>
          </a:p>
          <a:p>
            <a:pPr defTabSz="1219170"/>
            <a:r>
              <a:rPr lang="nl-NL" kern="0">
                <a:latin typeface="Arial"/>
                <a:ea typeface="Arial"/>
                <a:cs typeface="Arial"/>
              </a:rPr>
              <a:t>Donderdag 3 oktober 2024 – 13u - 16u</a:t>
            </a:r>
            <a:br>
              <a:rPr lang="nl-NL" kern="0">
                <a:latin typeface="Arial"/>
                <a:ea typeface="Arial"/>
                <a:cs typeface="Arial"/>
              </a:rPr>
            </a:br>
            <a:r>
              <a:rPr lang="nl-NL" sz="1400" kern="0">
                <a:latin typeface="Arial"/>
                <a:ea typeface="Arial"/>
                <a:cs typeface="Arial"/>
              </a:rPr>
              <a:t>Digitale Werkgroep – Microsoft Teams</a:t>
            </a:r>
            <a:endParaRPr lang="nl-NL">
              <a:cs typeface="Arial"/>
            </a:endParaRPr>
          </a:p>
        </p:txBody>
      </p:sp>
      <p:sp>
        <p:nvSpPr>
          <p:cNvPr id="868" name="Google Shape;868;p1"/>
          <p:cNvSpPr txBox="1"/>
          <p:nvPr/>
        </p:nvSpPr>
        <p:spPr>
          <a:xfrm>
            <a:off x="666302" y="5363851"/>
            <a:ext cx="7384189" cy="1221403"/>
          </a:xfrm>
          <a:prstGeom prst="rect">
            <a:avLst/>
          </a:prstGeom>
          <a:noFill/>
          <a:ln>
            <a:noFill/>
          </a:ln>
        </p:spPr>
        <p:txBody>
          <a:bodyPr spcFirstLastPara="1" wrap="square" lIns="121900" tIns="60933" rIns="121900" bIns="60933" anchor="t" anchorCtr="0">
            <a:noAutofit/>
          </a:bodyPr>
          <a:lstStyle/>
          <a:p>
            <a:pPr defTabSz="1219170"/>
            <a:r>
              <a:rPr lang="en-US" sz="2050" b="1" kern="0">
                <a:latin typeface="Arial"/>
                <a:cs typeface="Arial"/>
              </a:rPr>
              <a:t>Welkom!</a:t>
            </a:r>
          </a:p>
          <a:p>
            <a:pPr defTabSz="1219170"/>
            <a:r>
              <a:rPr lang="nl-NL" sz="2050" b="1" kern="0">
                <a:latin typeface="Arial"/>
                <a:ea typeface="Arial"/>
                <a:cs typeface="Arial"/>
              </a:rPr>
              <a:t>We starten om 13:05</a:t>
            </a:r>
            <a:br>
              <a:rPr lang="nl-NL" sz="2050" b="1" kern="0">
                <a:latin typeface="Arial"/>
                <a:ea typeface="Arial"/>
                <a:cs typeface="Arial"/>
              </a:rPr>
            </a:br>
            <a:endParaRPr lang="nl-NL" sz="2050" b="1" kern="0">
              <a:solidFill>
                <a:srgbClr val="000000"/>
              </a:solidFill>
              <a:latin typeface="Arial"/>
              <a:ea typeface="Arial"/>
              <a:cs typeface="Arial"/>
            </a:endParaRPr>
          </a:p>
        </p:txBody>
      </p:sp>
      <p:pic>
        <p:nvPicPr>
          <p:cNvPr id="869" name="Google Shape;869;p1"/>
          <p:cNvPicPr preferRelativeResize="0"/>
          <p:nvPr/>
        </p:nvPicPr>
        <p:blipFill rotWithShape="1">
          <a:blip r:embed="rId4">
            <a:alphaModFix/>
          </a:blip>
          <a:srcRect l="5325"/>
          <a:stretch/>
        </p:blipFill>
        <p:spPr>
          <a:xfrm>
            <a:off x="665513" y="364409"/>
            <a:ext cx="2438067" cy="979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5CE8A150-DBAA-4F0F-8EB3-6E32BD507590}"/>
              </a:ext>
            </a:extLst>
          </p:cNvPr>
          <p:cNvSpPr/>
          <p:nvPr/>
        </p:nvSpPr>
        <p:spPr>
          <a:xfrm>
            <a:off x="3339761" y="2558642"/>
            <a:ext cx="4516016" cy="11996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white"/>
                </a:solidFill>
                <a:effectLst/>
                <a:uLnTx/>
                <a:uFillTx/>
                <a:latin typeface="Calibri" panose="020F0502020204030204"/>
                <a:ea typeface="+mn-ea"/>
                <a:cs typeface="+mn-cs"/>
              </a:rPr>
              <a:t>R&amp;R exchange</a:t>
            </a:r>
          </a:p>
        </p:txBody>
      </p:sp>
      <p:sp>
        <p:nvSpPr>
          <p:cNvPr id="8" name="Pijl: omhoog/omlaag 7">
            <a:extLst>
              <a:ext uri="{FF2B5EF4-FFF2-40B4-BE49-F238E27FC236}">
                <a16:creationId xmlns:a16="http://schemas.microsoft.com/office/drawing/2014/main" id="{A78D2E60-370A-47BF-98EA-AF05C248A002}"/>
              </a:ext>
            </a:extLst>
          </p:cNvPr>
          <p:cNvSpPr/>
          <p:nvPr/>
        </p:nvSpPr>
        <p:spPr>
          <a:xfrm>
            <a:off x="5478011" y="1961228"/>
            <a:ext cx="219404" cy="59741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Pijl: omhoog/omlaag 8">
            <a:extLst>
              <a:ext uri="{FF2B5EF4-FFF2-40B4-BE49-F238E27FC236}">
                <a16:creationId xmlns:a16="http://schemas.microsoft.com/office/drawing/2014/main" id="{B56CAE22-44D9-4856-8D7A-BDB459753304}"/>
              </a:ext>
            </a:extLst>
          </p:cNvPr>
          <p:cNvSpPr/>
          <p:nvPr/>
        </p:nvSpPr>
        <p:spPr>
          <a:xfrm>
            <a:off x="5478011" y="3758268"/>
            <a:ext cx="219404" cy="59741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Afbeelding 21">
            <a:extLst>
              <a:ext uri="{FF2B5EF4-FFF2-40B4-BE49-F238E27FC236}">
                <a16:creationId xmlns:a16="http://schemas.microsoft.com/office/drawing/2014/main" id="{3316CE6B-710D-49EE-B5E7-3CCA04076FF5}"/>
              </a:ext>
            </a:extLst>
          </p:cNvPr>
          <p:cNvPicPr>
            <a:picLocks noChangeAspect="1"/>
          </p:cNvPicPr>
          <p:nvPr/>
        </p:nvPicPr>
        <p:blipFill>
          <a:blip r:embed="rId3"/>
          <a:stretch>
            <a:fillRect/>
          </a:stretch>
        </p:blipFill>
        <p:spPr>
          <a:xfrm>
            <a:off x="9802498" y="328436"/>
            <a:ext cx="658425" cy="469433"/>
          </a:xfrm>
          <a:prstGeom prst="rect">
            <a:avLst/>
          </a:prstGeom>
        </p:spPr>
      </p:pic>
      <p:sp>
        <p:nvSpPr>
          <p:cNvPr id="16" name="Tijdelijke aanduiding voor datum 15">
            <a:extLst>
              <a:ext uri="{FF2B5EF4-FFF2-40B4-BE49-F238E27FC236}">
                <a16:creationId xmlns:a16="http://schemas.microsoft.com/office/drawing/2014/main" id="{6845F18E-6EDA-4448-877D-4747F762EB5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7621FBD-3478-40E1-B164-CEC6E74EDFB3}"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4/10/2024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Tijdelijke aanduiding voor dianummer 16">
            <a:extLst>
              <a:ext uri="{FF2B5EF4-FFF2-40B4-BE49-F238E27FC236}">
                <a16:creationId xmlns:a16="http://schemas.microsoft.com/office/drawing/2014/main" id="{78BC625A-AFD7-499F-9E03-595A113CB4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kstvak 17">
            <a:extLst>
              <a:ext uri="{FF2B5EF4-FFF2-40B4-BE49-F238E27FC236}">
                <a16:creationId xmlns:a16="http://schemas.microsoft.com/office/drawing/2014/main" id="{639ED03A-C0A3-4BB4-A7E0-CF2B23F33A8F}"/>
              </a:ext>
            </a:extLst>
          </p:cNvPr>
          <p:cNvSpPr txBox="1"/>
          <p:nvPr/>
        </p:nvSpPr>
        <p:spPr>
          <a:xfrm>
            <a:off x="496675" y="2045010"/>
            <a:ext cx="3249544" cy="646331"/>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Kan ik extra rechten krijgen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	 = nummerplaten</a:t>
            </a:r>
          </a:p>
        </p:txBody>
      </p:sp>
      <p:cxnSp>
        <p:nvCxnSpPr>
          <p:cNvPr id="19" name="Rechte verbindingslijn met pijl 18">
            <a:extLst>
              <a:ext uri="{FF2B5EF4-FFF2-40B4-BE49-F238E27FC236}">
                <a16:creationId xmlns:a16="http://schemas.microsoft.com/office/drawing/2014/main" id="{5FD6FB63-6917-4852-9E32-BA415FA6E7D7}"/>
              </a:ext>
            </a:extLst>
          </p:cNvPr>
          <p:cNvCxnSpPr>
            <a:cxnSpLocks/>
          </p:cNvCxnSpPr>
          <p:nvPr/>
        </p:nvCxnSpPr>
        <p:spPr>
          <a:xfrm flipH="1">
            <a:off x="3649030" y="1961228"/>
            <a:ext cx="1" cy="5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kstvak 19">
            <a:extLst>
              <a:ext uri="{FF2B5EF4-FFF2-40B4-BE49-F238E27FC236}">
                <a16:creationId xmlns:a16="http://schemas.microsoft.com/office/drawing/2014/main" id="{87F720D7-79D6-4B43-AA36-429213F4BEB9}"/>
              </a:ext>
            </a:extLst>
          </p:cNvPr>
          <p:cNvSpPr txBox="1"/>
          <p:nvPr/>
        </p:nvSpPr>
        <p:spPr>
          <a:xfrm>
            <a:off x="869640" y="4668195"/>
            <a:ext cx="5294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2. Stad/Gemeenten geeft extra rechten en beboet niet</a:t>
            </a:r>
          </a:p>
        </p:txBody>
      </p:sp>
      <p:cxnSp>
        <p:nvCxnSpPr>
          <p:cNvPr id="21" name="Rechte verbindingslijn met pijl 20">
            <a:extLst>
              <a:ext uri="{FF2B5EF4-FFF2-40B4-BE49-F238E27FC236}">
                <a16:creationId xmlns:a16="http://schemas.microsoft.com/office/drawing/2014/main" id="{0CCFD71E-9CA3-4E8A-A563-9A251D761851}"/>
              </a:ext>
            </a:extLst>
          </p:cNvPr>
          <p:cNvCxnSpPr>
            <a:cxnSpLocks/>
          </p:cNvCxnSpPr>
          <p:nvPr/>
        </p:nvCxnSpPr>
        <p:spPr>
          <a:xfrm flipH="1">
            <a:off x="3649029" y="3758268"/>
            <a:ext cx="1" cy="5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hthoek 26">
            <a:extLst>
              <a:ext uri="{FF2B5EF4-FFF2-40B4-BE49-F238E27FC236}">
                <a16:creationId xmlns:a16="http://schemas.microsoft.com/office/drawing/2014/main" id="{6E773462-78CA-4F20-A96A-72C60B931DB3}"/>
              </a:ext>
            </a:extLst>
          </p:cNvPr>
          <p:cNvSpPr/>
          <p:nvPr/>
        </p:nvSpPr>
        <p:spPr>
          <a:xfrm>
            <a:off x="3339761" y="1591896"/>
            <a:ext cx="451601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Burgers / Ondernemingen / Verenigingen</a:t>
            </a:r>
          </a:p>
        </p:txBody>
      </p:sp>
      <p:sp>
        <p:nvSpPr>
          <p:cNvPr id="28" name="Rechthoek 27">
            <a:extLst>
              <a:ext uri="{FF2B5EF4-FFF2-40B4-BE49-F238E27FC236}">
                <a16:creationId xmlns:a16="http://schemas.microsoft.com/office/drawing/2014/main" id="{342B04AD-3D55-4ABB-9D56-3683CD6F44EF}"/>
              </a:ext>
            </a:extLst>
          </p:cNvPr>
          <p:cNvSpPr/>
          <p:nvPr/>
        </p:nvSpPr>
        <p:spPr>
          <a:xfrm>
            <a:off x="3339761" y="4355682"/>
            <a:ext cx="451601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Steden en Gemeenten</a:t>
            </a:r>
          </a:p>
        </p:txBody>
      </p:sp>
      <p:sp>
        <p:nvSpPr>
          <p:cNvPr id="29" name="Tekstvak 28">
            <a:extLst>
              <a:ext uri="{FF2B5EF4-FFF2-40B4-BE49-F238E27FC236}">
                <a16:creationId xmlns:a16="http://schemas.microsoft.com/office/drawing/2014/main" id="{67647D14-65D8-4614-AF3D-456C9F38D458}"/>
              </a:ext>
            </a:extLst>
          </p:cNvPr>
          <p:cNvSpPr txBox="1"/>
          <p:nvPr/>
        </p:nvSpPr>
        <p:spPr>
          <a:xfrm>
            <a:off x="2389501" y="1451663"/>
            <a:ext cx="950260" cy="369332"/>
          </a:xfrm>
          <a:prstGeom prst="rect">
            <a:avLst/>
          </a:prstGeom>
          <a:solidFill>
            <a:srgbClr val="FF0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Rechten</a:t>
            </a:r>
          </a:p>
        </p:txBody>
      </p:sp>
      <p:sp>
        <p:nvSpPr>
          <p:cNvPr id="30" name="Tekstvak 29">
            <a:extLst>
              <a:ext uri="{FF2B5EF4-FFF2-40B4-BE49-F238E27FC236}">
                <a16:creationId xmlns:a16="http://schemas.microsoft.com/office/drawing/2014/main" id="{FB9A5802-C8F7-4B10-BEC8-4BC26364AD2A}"/>
              </a:ext>
            </a:extLst>
          </p:cNvPr>
          <p:cNvSpPr txBox="1"/>
          <p:nvPr/>
        </p:nvSpPr>
        <p:spPr>
          <a:xfrm>
            <a:off x="2553520" y="4154513"/>
            <a:ext cx="786241" cy="369332"/>
          </a:xfrm>
          <a:prstGeom prst="rect">
            <a:avLst/>
          </a:prstGeom>
          <a:solidFill>
            <a:srgbClr val="FF000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Regels</a:t>
            </a:r>
          </a:p>
        </p:txBody>
      </p:sp>
      <p:pic>
        <p:nvPicPr>
          <p:cNvPr id="3" name="Afbeelding 2">
            <a:extLst>
              <a:ext uri="{FF2B5EF4-FFF2-40B4-BE49-F238E27FC236}">
                <a16:creationId xmlns:a16="http://schemas.microsoft.com/office/drawing/2014/main" id="{2D30411F-4C78-4400-7F43-9ED2F552EEED}"/>
              </a:ext>
            </a:extLst>
          </p:cNvPr>
          <p:cNvPicPr>
            <a:picLocks noChangeAspect="1"/>
          </p:cNvPicPr>
          <p:nvPr/>
        </p:nvPicPr>
        <p:blipFill>
          <a:blip r:embed="rId4"/>
          <a:stretch>
            <a:fillRect/>
          </a:stretch>
        </p:blipFill>
        <p:spPr>
          <a:xfrm>
            <a:off x="8839200" y="6014611"/>
            <a:ext cx="2237426" cy="524301"/>
          </a:xfrm>
          <a:prstGeom prst="rect">
            <a:avLst/>
          </a:prstGeom>
        </p:spPr>
      </p:pic>
      <p:sp>
        <p:nvSpPr>
          <p:cNvPr id="4" name="Tekstvak 3">
            <a:extLst>
              <a:ext uri="{FF2B5EF4-FFF2-40B4-BE49-F238E27FC236}">
                <a16:creationId xmlns:a16="http://schemas.microsoft.com/office/drawing/2014/main" id="{B91B52B7-6DA6-6924-73D7-F81B689C3D45}"/>
              </a:ext>
            </a:extLst>
          </p:cNvPr>
          <p:cNvSpPr txBox="1"/>
          <p:nvPr/>
        </p:nvSpPr>
        <p:spPr>
          <a:xfrm>
            <a:off x="498919" y="299586"/>
            <a:ext cx="1027845" cy="461665"/>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Citerra</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Afbeelding 1">
            <a:extLst>
              <a:ext uri="{FF2B5EF4-FFF2-40B4-BE49-F238E27FC236}">
                <a16:creationId xmlns:a16="http://schemas.microsoft.com/office/drawing/2014/main" id="{ECA9A93A-993B-1A76-8B6F-3C45D60005DC}"/>
              </a:ext>
            </a:extLst>
          </p:cNvPr>
          <p:cNvPicPr>
            <a:picLocks noChangeAspect="1"/>
          </p:cNvPicPr>
          <p:nvPr/>
        </p:nvPicPr>
        <p:blipFill>
          <a:blip r:embed="rId5"/>
          <a:stretch>
            <a:fillRect/>
          </a:stretch>
        </p:blipFill>
        <p:spPr>
          <a:xfrm>
            <a:off x="8176212" y="6082006"/>
            <a:ext cx="548688" cy="548688"/>
          </a:xfrm>
          <a:prstGeom prst="rect">
            <a:avLst/>
          </a:prstGeom>
        </p:spPr>
      </p:pic>
      <p:pic>
        <p:nvPicPr>
          <p:cNvPr id="7" name="Afbeelding 6" descr="Goed Bij">
            <a:extLst>
              <a:ext uri="{FF2B5EF4-FFF2-40B4-BE49-F238E27FC236}">
                <a16:creationId xmlns:a16="http://schemas.microsoft.com/office/drawing/2014/main" id="{10B9EE40-4F57-EF9C-C128-7238B917DB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887" y="1208126"/>
            <a:ext cx="923753" cy="923753"/>
          </a:xfrm>
          <a:prstGeom prst="rect">
            <a:avLst/>
          </a:prstGeom>
        </p:spPr>
      </p:pic>
      <p:pic>
        <p:nvPicPr>
          <p:cNvPr id="14" name="Afbeelding 13" descr="E-mails Team Bigfoot">
            <a:extLst>
              <a:ext uri="{FF2B5EF4-FFF2-40B4-BE49-F238E27FC236}">
                <a16:creationId xmlns:a16="http://schemas.microsoft.com/office/drawing/2014/main" id="{EEF3C7AB-4831-F0CB-897F-B7E8F434AE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0667" y="3934738"/>
            <a:ext cx="733457" cy="733457"/>
          </a:xfrm>
          <a:prstGeom prst="rect">
            <a:avLst/>
          </a:prstGeom>
        </p:spPr>
      </p:pic>
      <p:sp>
        <p:nvSpPr>
          <p:cNvPr id="11" name="Pijl: rechts 10">
            <a:extLst>
              <a:ext uri="{FF2B5EF4-FFF2-40B4-BE49-F238E27FC236}">
                <a16:creationId xmlns:a16="http://schemas.microsoft.com/office/drawing/2014/main" id="{0CFCBC42-7974-B688-846E-C5C25A4A3AC4}"/>
              </a:ext>
            </a:extLst>
          </p:cNvPr>
          <p:cNvSpPr/>
          <p:nvPr/>
        </p:nvSpPr>
        <p:spPr>
          <a:xfrm rot="5400000">
            <a:off x="3299244" y="5136318"/>
            <a:ext cx="562707"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Afbeelding 33">
            <a:extLst>
              <a:ext uri="{FF2B5EF4-FFF2-40B4-BE49-F238E27FC236}">
                <a16:creationId xmlns:a16="http://schemas.microsoft.com/office/drawing/2014/main" id="{2151A570-1165-F751-A1B2-CBFC3D243152}"/>
              </a:ext>
            </a:extLst>
          </p:cNvPr>
          <p:cNvPicPr>
            <a:picLocks noChangeAspect="1"/>
          </p:cNvPicPr>
          <p:nvPr/>
        </p:nvPicPr>
        <p:blipFill>
          <a:blip r:embed="rId8"/>
          <a:stretch>
            <a:fillRect/>
          </a:stretch>
        </p:blipFill>
        <p:spPr>
          <a:xfrm>
            <a:off x="4313294" y="5243450"/>
            <a:ext cx="780669" cy="983343"/>
          </a:xfrm>
          <a:prstGeom prst="rect">
            <a:avLst/>
          </a:prstGeom>
        </p:spPr>
      </p:pic>
      <p:sp>
        <p:nvSpPr>
          <p:cNvPr id="15" name="Tekstvak 14">
            <a:extLst>
              <a:ext uri="{FF2B5EF4-FFF2-40B4-BE49-F238E27FC236}">
                <a16:creationId xmlns:a16="http://schemas.microsoft.com/office/drawing/2014/main" id="{1831C9C9-477A-DB87-8127-22195B410D2C}"/>
              </a:ext>
            </a:extLst>
          </p:cNvPr>
          <p:cNvSpPr txBox="1"/>
          <p:nvPr/>
        </p:nvSpPr>
        <p:spPr>
          <a:xfrm>
            <a:off x="3763160" y="5401652"/>
            <a:ext cx="7008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email</a:t>
            </a:r>
          </a:p>
        </p:txBody>
      </p:sp>
      <p:sp>
        <p:nvSpPr>
          <p:cNvPr id="35" name="Tekstvak 12">
            <a:extLst>
              <a:ext uri="{FF2B5EF4-FFF2-40B4-BE49-F238E27FC236}">
                <a16:creationId xmlns:a16="http://schemas.microsoft.com/office/drawing/2014/main" id="{F69BA2B3-10D2-2E77-A802-78142FA9E1B1}"/>
              </a:ext>
            </a:extLst>
          </p:cNvPr>
          <p:cNvSpPr txBox="1"/>
          <p:nvPr/>
        </p:nvSpPr>
        <p:spPr>
          <a:xfrm>
            <a:off x="7925200" y="1084064"/>
            <a:ext cx="3519113" cy="1384995"/>
          </a:xfrm>
          <a:prstGeom prst="rect">
            <a:avLst/>
          </a:prstGeom>
          <a:noFill/>
        </p:spPr>
        <p:txBody>
          <a:bodyPr wrap="square" rtlCol="0">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hlinkClick r:id="rId9"/>
              </a:rPr>
              <a:t>https://parkeerverbod.antwerpen.be</a:t>
            </a:r>
            <a:endPar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hlinkClick r:id="rId10"/>
              </a:rPr>
              <a:t>https://lez.antwerpen.be</a:t>
            </a: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hlinkClick r:id="rId11"/>
              </a:rPr>
              <a:t>https://lez.stad.gent/</a:t>
            </a: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hlinkClick r:id="rId12"/>
              </a:rPr>
              <a:t>https://mobiliteitsvergunningen.stad.gent/</a:t>
            </a: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hlinkClick r:id="rId13"/>
              </a:rPr>
              <a:t>https://toegang-leuven.spotbooking.be/</a:t>
            </a:r>
            <a:r>
              <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4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p:txBody>
      </p:sp>
    </p:spTree>
    <p:extLst>
      <p:ext uri="{BB962C8B-B14F-4D97-AF65-F5344CB8AC3E}">
        <p14:creationId xmlns:p14="http://schemas.microsoft.com/office/powerpoint/2010/main" val="3560970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a:extLst>
              <a:ext uri="{FF2B5EF4-FFF2-40B4-BE49-F238E27FC236}">
                <a16:creationId xmlns:a16="http://schemas.microsoft.com/office/drawing/2014/main" id="{3316CE6B-710D-49EE-B5E7-3CCA04076FF5}"/>
              </a:ext>
            </a:extLst>
          </p:cNvPr>
          <p:cNvPicPr>
            <a:picLocks noChangeAspect="1"/>
          </p:cNvPicPr>
          <p:nvPr/>
        </p:nvPicPr>
        <p:blipFill>
          <a:blip r:embed="rId3"/>
          <a:stretch>
            <a:fillRect/>
          </a:stretch>
        </p:blipFill>
        <p:spPr>
          <a:xfrm>
            <a:off x="9802498" y="328436"/>
            <a:ext cx="658425" cy="469433"/>
          </a:xfrm>
          <a:prstGeom prst="rect">
            <a:avLst/>
          </a:prstGeom>
        </p:spPr>
      </p:pic>
      <p:sp>
        <p:nvSpPr>
          <p:cNvPr id="25" name="Tekstvak 24">
            <a:extLst>
              <a:ext uri="{FF2B5EF4-FFF2-40B4-BE49-F238E27FC236}">
                <a16:creationId xmlns:a16="http://schemas.microsoft.com/office/drawing/2014/main" id="{8E1B33C6-7890-40DA-A8EF-9059AFD3E5E7}"/>
              </a:ext>
            </a:extLst>
          </p:cNvPr>
          <p:cNvSpPr txBox="1"/>
          <p:nvPr/>
        </p:nvSpPr>
        <p:spPr>
          <a:xfrm>
            <a:off x="6096000" y="3375012"/>
            <a:ext cx="609460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400" b="0" i="0" u="none" strike="noStrike" kern="1200" cap="none" spc="0" normalizeH="0" baseline="0" noProof="0">
                <a:ln>
                  <a:noFill/>
                </a:ln>
                <a:solidFill>
                  <a:prstClr val="white"/>
                </a:solidFill>
                <a:effectLst/>
                <a:uLnTx/>
                <a:uFillTx/>
                <a:latin typeface="Calibri" panose="020F0502020204030204"/>
                <a:ea typeface="+mn-ea"/>
                <a:cs typeface="+mn-cs"/>
              </a:rPr>
              <a:t>Geografische Locaties</a:t>
            </a:r>
          </a:p>
        </p:txBody>
      </p:sp>
      <p:sp>
        <p:nvSpPr>
          <p:cNvPr id="4" name="Tekstvak 3">
            <a:extLst>
              <a:ext uri="{FF2B5EF4-FFF2-40B4-BE49-F238E27FC236}">
                <a16:creationId xmlns:a16="http://schemas.microsoft.com/office/drawing/2014/main" id="{683A57FC-5BD3-BB93-5A59-C0190AC144FA}"/>
              </a:ext>
            </a:extLst>
          </p:cNvPr>
          <p:cNvSpPr txBox="1"/>
          <p:nvPr/>
        </p:nvSpPr>
        <p:spPr>
          <a:xfrm>
            <a:off x="498919" y="299586"/>
            <a:ext cx="1027845" cy="461665"/>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err="1">
                <a:ln>
                  <a:noFill/>
                </a:ln>
                <a:solidFill>
                  <a:prstClr val="black"/>
                </a:solidFill>
                <a:effectLst/>
                <a:uLnTx/>
                <a:uFillTx/>
                <a:latin typeface="Calibri" panose="020F0502020204030204"/>
                <a:ea typeface="+mn-ea"/>
                <a:cs typeface="+mn-cs"/>
              </a:rPr>
              <a:t>Citerra</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jdelijke aanduiding voor dianummer 5">
            <a:extLst>
              <a:ext uri="{FF2B5EF4-FFF2-40B4-BE49-F238E27FC236}">
                <a16:creationId xmlns:a16="http://schemas.microsoft.com/office/drawing/2014/main" id="{1F5AA655-17F5-D08A-4727-BBD828387E89}"/>
              </a:ext>
            </a:extLst>
          </p:cNvPr>
          <p:cNvSpPr>
            <a:spLocks noGrp="1"/>
          </p:cNvSpPr>
          <p:nvPr>
            <p:ph type="sldNum" sz="quarter" idx="12"/>
          </p:nvPr>
        </p:nvSpPr>
        <p:spPr>
          <a:xfrm>
            <a:off x="391885" y="6122797"/>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Afbeelding 6">
            <a:extLst>
              <a:ext uri="{FF2B5EF4-FFF2-40B4-BE49-F238E27FC236}">
                <a16:creationId xmlns:a16="http://schemas.microsoft.com/office/drawing/2014/main" id="{B4EB4029-A7DD-18F3-4352-29A1D2EADFDA}"/>
              </a:ext>
            </a:extLst>
          </p:cNvPr>
          <p:cNvPicPr>
            <a:picLocks noChangeAspect="1"/>
          </p:cNvPicPr>
          <p:nvPr/>
        </p:nvPicPr>
        <p:blipFill>
          <a:blip r:embed="rId4"/>
          <a:stretch>
            <a:fillRect/>
          </a:stretch>
        </p:blipFill>
        <p:spPr>
          <a:xfrm>
            <a:off x="9431841" y="6004125"/>
            <a:ext cx="2237426" cy="524301"/>
          </a:xfrm>
          <a:prstGeom prst="rect">
            <a:avLst/>
          </a:prstGeom>
        </p:spPr>
      </p:pic>
      <p:sp>
        <p:nvSpPr>
          <p:cNvPr id="10" name="Tijdelijke aanduiding voor datum 4">
            <a:extLst>
              <a:ext uri="{FF2B5EF4-FFF2-40B4-BE49-F238E27FC236}">
                <a16:creationId xmlns:a16="http://schemas.microsoft.com/office/drawing/2014/main" id="{525A9F7E-ED34-FEA7-D454-7505B3ADC428}"/>
              </a:ext>
            </a:extLst>
          </p:cNvPr>
          <p:cNvSpPr>
            <a:spLocks noGrp="1"/>
          </p:cNvSpPr>
          <p:nvPr>
            <p:ph type="dt" sz="half" idx="10"/>
          </p:nvPr>
        </p:nvSpPr>
        <p:spPr>
          <a:xfrm>
            <a:off x="4574439" y="612444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0EDA05C-DCFE-4450-BDA8-54A9AC1850F1}"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4/10/2024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Afbeelding 10">
            <a:extLst>
              <a:ext uri="{FF2B5EF4-FFF2-40B4-BE49-F238E27FC236}">
                <a16:creationId xmlns:a16="http://schemas.microsoft.com/office/drawing/2014/main" id="{DD16E87E-E212-B1B7-D134-927D8D124460}"/>
              </a:ext>
            </a:extLst>
          </p:cNvPr>
          <p:cNvPicPr>
            <a:picLocks noChangeAspect="1"/>
          </p:cNvPicPr>
          <p:nvPr/>
        </p:nvPicPr>
        <p:blipFill>
          <a:blip r:embed="rId5"/>
          <a:stretch>
            <a:fillRect/>
          </a:stretch>
        </p:blipFill>
        <p:spPr>
          <a:xfrm>
            <a:off x="8746108" y="5978201"/>
            <a:ext cx="550225" cy="550225"/>
          </a:xfrm>
          <a:prstGeom prst="rect">
            <a:avLst/>
          </a:prstGeom>
        </p:spPr>
      </p:pic>
      <p:sp>
        <p:nvSpPr>
          <p:cNvPr id="15" name="Tekstvak 14">
            <a:extLst>
              <a:ext uri="{FF2B5EF4-FFF2-40B4-BE49-F238E27FC236}">
                <a16:creationId xmlns:a16="http://schemas.microsoft.com/office/drawing/2014/main" id="{6631C9DF-F088-2840-DBD2-3FA9AAA37A7D}"/>
              </a:ext>
            </a:extLst>
          </p:cNvPr>
          <p:cNvSpPr txBox="1"/>
          <p:nvPr/>
        </p:nvSpPr>
        <p:spPr>
          <a:xfrm>
            <a:off x="858781" y="919738"/>
            <a:ext cx="10278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0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2000" b="1"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p:txBody>
      </p:sp>
      <p:sp>
        <p:nvSpPr>
          <p:cNvPr id="5" name="Tekstvak 4">
            <a:extLst>
              <a:ext uri="{FF2B5EF4-FFF2-40B4-BE49-F238E27FC236}">
                <a16:creationId xmlns:a16="http://schemas.microsoft.com/office/drawing/2014/main" id="{3EB8E89E-B80C-8DC4-8F45-550BD55CEE17}"/>
              </a:ext>
            </a:extLst>
          </p:cNvPr>
          <p:cNvSpPr txBox="1"/>
          <p:nvPr/>
        </p:nvSpPr>
        <p:spPr>
          <a:xfrm>
            <a:off x="1012841" y="1443759"/>
            <a:ext cx="10060443" cy="369331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sngStrike" kern="1200" cap="none" spc="0" normalizeH="0" baseline="0" noProof="0">
                <a:ln>
                  <a:noFill/>
                </a:ln>
                <a:solidFill>
                  <a:prstClr val="black"/>
                </a:solidFill>
                <a:effectLst/>
                <a:uLnTx/>
                <a:uFillTx/>
                <a:latin typeface="SunAntwerpen" panose="020B0503050302020204" pitchFamily="34" charset="0"/>
                <a:ea typeface="+mn-ea"/>
                <a:cs typeface="+mn-cs"/>
              </a:rPr>
              <a:t>Exchange</a:t>
            </a: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 ‘</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Citerra</a:t>
            </a: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  </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City Environment</a:t>
            </a:r>
            <a:r>
              <a:rPr kumimoji="0" lang="nl-BE" sz="14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al</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Regulations </a:t>
            </a:r>
            <a:r>
              <a:rPr kumimoji="0" lang="nl-BE" sz="1800" b="1" i="0" u="none" strike="noStrike" kern="1200" cap="none" spc="0" normalizeH="0" baseline="0" noProof="0" err="1">
                <a:ln>
                  <a:noFill/>
                </a:ln>
                <a:solidFill>
                  <a:prstClr val="black"/>
                </a:solidFill>
                <a:effectLst/>
                <a:uLnTx/>
                <a:uFillTx/>
                <a:latin typeface="SunAntwerpen" panose="020B0503050302020204" pitchFamily="34" charset="0"/>
                <a:ea typeface="+mn-ea"/>
                <a:cs typeface="+mn-cs"/>
              </a:rPr>
              <a:t>and</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Rights for Access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nl-BE" sz="1800" b="0" i="0" u="sng" strike="noStrike" kern="1200" cap="none" spc="0" normalizeH="0" baseline="0" noProof="0">
              <a:ln>
                <a:noFill/>
              </a:ln>
              <a:solidFill>
                <a:prstClr val="black"/>
              </a:solidFill>
              <a:effectLst/>
              <a:uLnTx/>
              <a:uFillTx/>
              <a:latin typeface="SunAntwerpen" panose="020B0503050302020204" pitchFamily="34" charset="0"/>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Voor steden/Gemeenten, ondernemingen, burgers, verenigingen en overheden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City of </a:t>
            </a:r>
            <a:r>
              <a:rPr kumimoji="0" lang="nl-BE" sz="1800" b="1" i="0" u="none" strike="noStrike" kern="1200" cap="none" spc="0" normalizeH="0" baseline="0" noProof="0" err="1">
                <a:ln>
                  <a:noFill/>
                </a:ln>
                <a:solidFill>
                  <a:prstClr val="black"/>
                </a:solidFill>
                <a:effectLst/>
                <a:uLnTx/>
                <a:uFillTx/>
                <a:latin typeface="SunAntwerpen" panose="020B0503050302020204" pitchFamily="34" charset="0"/>
                <a:ea typeface="+mn-ea"/>
                <a:cs typeface="+mn-cs"/>
              </a:rPr>
              <a:t>Things</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 </a:t>
            </a: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2022 project Vlaams Agentschap Innoveren en Ondernemen (</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VLAIO</a:t>
            </a: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Subsidie + eigen bijdrage MPA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Periode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Start : </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1 juni 2023</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Looptijd : 30 maand (</a:t>
            </a: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30 november 2025</a:t>
            </a:r>
            <a:r>
              <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00" cap="none" spc="0" normalizeH="0" baseline="0" noProof="0">
                <a:ln>
                  <a:noFill/>
                </a:ln>
                <a:solidFill>
                  <a:prstClr val="black"/>
                </a:solidFill>
                <a:effectLst/>
                <a:uLnTx/>
                <a:uFillTx/>
                <a:latin typeface="SunAntwerpen" panose="020B0503050302020204" pitchFamily="34" charset="0"/>
                <a:ea typeface="Calibri" panose="020F0502020204030204" pitchFamily="34" charset="0"/>
                <a:cs typeface="Times New Roman" panose="02020603050405020304" pitchFamily="18" charset="0"/>
              </a:rPr>
              <a:t>Initiatief en trekker is Antwerpen / Focus veel ruimer : </a:t>
            </a:r>
            <a:r>
              <a:rPr kumimoji="0" lang="nl-BE" sz="1800" b="1" i="0" u="none" strike="noStrike" kern="100" cap="none" spc="0" normalizeH="0" baseline="0" noProof="0">
                <a:ln>
                  <a:noFill/>
                </a:ln>
                <a:solidFill>
                  <a:prstClr val="black"/>
                </a:solidFill>
                <a:effectLst/>
                <a:uLnTx/>
                <a:uFillTx/>
                <a:latin typeface="SunAntwerpen" panose="020B0503050302020204" pitchFamily="34" charset="0"/>
                <a:ea typeface="Calibri" panose="020F0502020204030204" pitchFamily="34" charset="0"/>
                <a:cs typeface="Times New Roman" panose="02020603050405020304" pitchFamily="18" charset="0"/>
              </a:rPr>
              <a:t>Vlaamse steden en gemeenten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SunAntwerpen" panose="020B0503050302020204" pitchFamily="34" charset="0"/>
              <a:ea typeface="+mn-ea"/>
              <a:cs typeface="+mn-cs"/>
            </a:endParaRPr>
          </a:p>
        </p:txBody>
      </p:sp>
    </p:spTree>
    <p:extLst>
      <p:ext uri="{BB962C8B-B14F-4D97-AF65-F5344CB8AC3E}">
        <p14:creationId xmlns:p14="http://schemas.microsoft.com/office/powerpoint/2010/main" val="2173225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ABFDB-81CA-08F5-82DD-93447AE4A8E5}"/>
            </a:ext>
          </a:extLst>
        </p:cNvPr>
        <p:cNvGrpSpPr/>
        <p:nvPr/>
      </p:nvGrpSpPr>
      <p:grpSpPr>
        <a:xfrm>
          <a:off x="0" y="0"/>
          <a:ext cx="0" cy="0"/>
          <a:chOff x="0" y="0"/>
          <a:chExt cx="0" cy="0"/>
        </a:xfrm>
      </p:grpSpPr>
      <p:pic>
        <p:nvPicPr>
          <p:cNvPr id="22" name="Afbeelding 21">
            <a:extLst>
              <a:ext uri="{FF2B5EF4-FFF2-40B4-BE49-F238E27FC236}">
                <a16:creationId xmlns:a16="http://schemas.microsoft.com/office/drawing/2014/main" id="{88F9542F-3DD5-7524-C454-E0E914091418}"/>
              </a:ext>
            </a:extLst>
          </p:cNvPr>
          <p:cNvPicPr>
            <a:picLocks noChangeAspect="1"/>
          </p:cNvPicPr>
          <p:nvPr/>
        </p:nvPicPr>
        <p:blipFill>
          <a:blip r:embed="rId3"/>
          <a:stretch>
            <a:fillRect/>
          </a:stretch>
        </p:blipFill>
        <p:spPr>
          <a:xfrm>
            <a:off x="9802498" y="328436"/>
            <a:ext cx="658425" cy="469433"/>
          </a:xfrm>
          <a:prstGeom prst="rect">
            <a:avLst/>
          </a:prstGeom>
        </p:spPr>
      </p:pic>
      <p:sp>
        <p:nvSpPr>
          <p:cNvPr id="16" name="Tijdelijke aanduiding voor datum 15">
            <a:extLst>
              <a:ext uri="{FF2B5EF4-FFF2-40B4-BE49-F238E27FC236}">
                <a16:creationId xmlns:a16="http://schemas.microsoft.com/office/drawing/2014/main" id="{36F29512-97A6-7442-2154-8517AF3DD7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7621FBD-3478-40E1-B164-CEC6E74EDFB3}"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4/10/2024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Tijdelijke aanduiding voor dianummer 16">
            <a:extLst>
              <a:ext uri="{FF2B5EF4-FFF2-40B4-BE49-F238E27FC236}">
                <a16:creationId xmlns:a16="http://schemas.microsoft.com/office/drawing/2014/main" id="{16FA44DE-39CB-B351-1826-B75A912D12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Afbeelding 2">
            <a:extLst>
              <a:ext uri="{FF2B5EF4-FFF2-40B4-BE49-F238E27FC236}">
                <a16:creationId xmlns:a16="http://schemas.microsoft.com/office/drawing/2014/main" id="{75DE59E2-D710-A34F-F3E4-1D8D18F11234}"/>
              </a:ext>
            </a:extLst>
          </p:cNvPr>
          <p:cNvPicPr>
            <a:picLocks noChangeAspect="1"/>
          </p:cNvPicPr>
          <p:nvPr/>
        </p:nvPicPr>
        <p:blipFill>
          <a:blip r:embed="rId4"/>
          <a:stretch>
            <a:fillRect/>
          </a:stretch>
        </p:blipFill>
        <p:spPr>
          <a:xfrm>
            <a:off x="8719250" y="6097411"/>
            <a:ext cx="2237426" cy="524301"/>
          </a:xfrm>
          <a:prstGeom prst="rect">
            <a:avLst/>
          </a:prstGeom>
        </p:spPr>
      </p:pic>
      <p:pic>
        <p:nvPicPr>
          <p:cNvPr id="5" name="Afbeelding 4">
            <a:extLst>
              <a:ext uri="{FF2B5EF4-FFF2-40B4-BE49-F238E27FC236}">
                <a16:creationId xmlns:a16="http://schemas.microsoft.com/office/drawing/2014/main" id="{050724CC-7C85-659E-B1B9-DCAE78500FFD}"/>
              </a:ext>
            </a:extLst>
          </p:cNvPr>
          <p:cNvPicPr>
            <a:picLocks noChangeAspect="1"/>
          </p:cNvPicPr>
          <p:nvPr/>
        </p:nvPicPr>
        <p:blipFill>
          <a:blip r:embed="rId5"/>
          <a:stretch>
            <a:fillRect/>
          </a:stretch>
        </p:blipFill>
        <p:spPr>
          <a:xfrm>
            <a:off x="8061912" y="6097411"/>
            <a:ext cx="548688" cy="548688"/>
          </a:xfrm>
          <a:prstGeom prst="rect">
            <a:avLst/>
          </a:prstGeom>
        </p:spPr>
      </p:pic>
      <p:pic>
        <p:nvPicPr>
          <p:cNvPr id="7" name="Afbeelding 6" descr="Afbeelding met tekst, diagram, schermopname, Lettertype&#10;&#10;Automatisch gegenereerde beschrijving">
            <a:extLst>
              <a:ext uri="{FF2B5EF4-FFF2-40B4-BE49-F238E27FC236}">
                <a16:creationId xmlns:a16="http://schemas.microsoft.com/office/drawing/2014/main" id="{8C0A4977-5204-0194-4F5C-2BA031A8BD97}"/>
              </a:ext>
            </a:extLst>
          </p:cNvPr>
          <p:cNvPicPr>
            <a:picLocks noChangeAspect="1"/>
          </p:cNvPicPr>
          <p:nvPr/>
        </p:nvPicPr>
        <p:blipFill>
          <a:blip r:embed="rId6"/>
          <a:stretch>
            <a:fillRect/>
          </a:stretch>
        </p:blipFill>
        <p:spPr>
          <a:xfrm>
            <a:off x="1072108" y="726650"/>
            <a:ext cx="9335618" cy="5267750"/>
          </a:xfrm>
          <a:prstGeom prst="rect">
            <a:avLst/>
          </a:prstGeom>
        </p:spPr>
      </p:pic>
      <p:sp>
        <p:nvSpPr>
          <p:cNvPr id="9" name="Rechthoek 8">
            <a:extLst>
              <a:ext uri="{FF2B5EF4-FFF2-40B4-BE49-F238E27FC236}">
                <a16:creationId xmlns:a16="http://schemas.microsoft.com/office/drawing/2014/main" id="{9BD7650A-9975-FD45-8F2D-EBDBA930096D}"/>
              </a:ext>
            </a:extLst>
          </p:cNvPr>
          <p:cNvSpPr/>
          <p:nvPr/>
        </p:nvSpPr>
        <p:spPr>
          <a:xfrm>
            <a:off x="838200" y="5564459"/>
            <a:ext cx="1548161" cy="5668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kstvak 3">
            <a:extLst>
              <a:ext uri="{FF2B5EF4-FFF2-40B4-BE49-F238E27FC236}">
                <a16:creationId xmlns:a16="http://schemas.microsoft.com/office/drawing/2014/main" id="{CFA62B7F-CC8B-70C4-5278-21E3EAE3A440}"/>
              </a:ext>
            </a:extLst>
          </p:cNvPr>
          <p:cNvSpPr txBox="1"/>
          <p:nvPr/>
        </p:nvSpPr>
        <p:spPr>
          <a:xfrm>
            <a:off x="498919" y="299586"/>
            <a:ext cx="1027845" cy="461665"/>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Citerra</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40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D30772DF-5E4C-FA64-0010-80F96FC6506C}"/>
              </a:ext>
            </a:extLst>
          </p:cNvPr>
          <p:cNvPicPr>
            <a:picLocks noChangeAspect="1"/>
          </p:cNvPicPr>
          <p:nvPr/>
        </p:nvPicPr>
        <p:blipFill>
          <a:blip r:embed="rId3"/>
          <a:stretch>
            <a:fillRect/>
          </a:stretch>
        </p:blipFill>
        <p:spPr>
          <a:xfrm>
            <a:off x="1339727" y="1947316"/>
            <a:ext cx="9212624" cy="4423301"/>
          </a:xfrm>
          <a:prstGeom prst="rect">
            <a:avLst/>
          </a:prstGeom>
        </p:spPr>
      </p:pic>
      <p:pic>
        <p:nvPicPr>
          <p:cNvPr id="22" name="Afbeelding 21">
            <a:extLst>
              <a:ext uri="{FF2B5EF4-FFF2-40B4-BE49-F238E27FC236}">
                <a16:creationId xmlns:a16="http://schemas.microsoft.com/office/drawing/2014/main" id="{3316CE6B-710D-49EE-B5E7-3CCA04076FF5}"/>
              </a:ext>
            </a:extLst>
          </p:cNvPr>
          <p:cNvPicPr>
            <a:picLocks noChangeAspect="1"/>
          </p:cNvPicPr>
          <p:nvPr/>
        </p:nvPicPr>
        <p:blipFill>
          <a:blip r:embed="rId4"/>
          <a:stretch>
            <a:fillRect/>
          </a:stretch>
        </p:blipFill>
        <p:spPr>
          <a:xfrm>
            <a:off x="9802498" y="328436"/>
            <a:ext cx="658425" cy="469433"/>
          </a:xfrm>
          <a:prstGeom prst="rect">
            <a:avLst/>
          </a:prstGeom>
        </p:spPr>
      </p:pic>
      <p:sp>
        <p:nvSpPr>
          <p:cNvPr id="4" name="Tekstvak 3">
            <a:extLst>
              <a:ext uri="{FF2B5EF4-FFF2-40B4-BE49-F238E27FC236}">
                <a16:creationId xmlns:a16="http://schemas.microsoft.com/office/drawing/2014/main" id="{683A57FC-5BD3-BB93-5A59-C0190AC144FA}"/>
              </a:ext>
            </a:extLst>
          </p:cNvPr>
          <p:cNvSpPr txBox="1"/>
          <p:nvPr/>
        </p:nvSpPr>
        <p:spPr>
          <a:xfrm>
            <a:off x="498919" y="299586"/>
            <a:ext cx="1027845" cy="461665"/>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Citerra</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jdelijke aanduiding voor dianummer 5">
            <a:extLst>
              <a:ext uri="{FF2B5EF4-FFF2-40B4-BE49-F238E27FC236}">
                <a16:creationId xmlns:a16="http://schemas.microsoft.com/office/drawing/2014/main" id="{A589AD31-7F30-F948-72E6-2267CA7C1826}"/>
              </a:ext>
            </a:extLst>
          </p:cNvPr>
          <p:cNvSpPr>
            <a:spLocks noGrp="1"/>
          </p:cNvSpPr>
          <p:nvPr>
            <p:ph type="sldNum" sz="quarter" idx="12"/>
          </p:nvPr>
        </p:nvSpPr>
        <p:spPr>
          <a:xfrm>
            <a:off x="391885" y="6122797"/>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Afbeelding 6">
            <a:extLst>
              <a:ext uri="{FF2B5EF4-FFF2-40B4-BE49-F238E27FC236}">
                <a16:creationId xmlns:a16="http://schemas.microsoft.com/office/drawing/2014/main" id="{F082A43B-C9E0-BF71-141A-89B2233676BF}"/>
              </a:ext>
            </a:extLst>
          </p:cNvPr>
          <p:cNvPicPr>
            <a:picLocks noChangeAspect="1"/>
          </p:cNvPicPr>
          <p:nvPr/>
        </p:nvPicPr>
        <p:blipFill>
          <a:blip r:embed="rId5"/>
          <a:stretch>
            <a:fillRect/>
          </a:stretch>
        </p:blipFill>
        <p:spPr>
          <a:xfrm>
            <a:off x="9431841" y="6004125"/>
            <a:ext cx="2237426" cy="524301"/>
          </a:xfrm>
          <a:prstGeom prst="rect">
            <a:avLst/>
          </a:prstGeom>
        </p:spPr>
      </p:pic>
      <p:sp>
        <p:nvSpPr>
          <p:cNvPr id="8" name="Tijdelijke aanduiding voor datum 4">
            <a:extLst>
              <a:ext uri="{FF2B5EF4-FFF2-40B4-BE49-F238E27FC236}">
                <a16:creationId xmlns:a16="http://schemas.microsoft.com/office/drawing/2014/main" id="{E96F0638-36D4-01A5-0C31-314E348C02F8}"/>
              </a:ext>
            </a:extLst>
          </p:cNvPr>
          <p:cNvSpPr>
            <a:spLocks noGrp="1"/>
          </p:cNvSpPr>
          <p:nvPr>
            <p:ph type="dt" sz="half" idx="10"/>
          </p:nvPr>
        </p:nvSpPr>
        <p:spPr>
          <a:xfrm>
            <a:off x="4574439" y="612444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0EDA05C-DCFE-4450-BDA8-54A9AC1850F1}"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4/10/2024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Afbeelding 8">
            <a:extLst>
              <a:ext uri="{FF2B5EF4-FFF2-40B4-BE49-F238E27FC236}">
                <a16:creationId xmlns:a16="http://schemas.microsoft.com/office/drawing/2014/main" id="{B9284202-C9DC-AF31-7781-96B401E826A1}"/>
              </a:ext>
            </a:extLst>
          </p:cNvPr>
          <p:cNvPicPr>
            <a:picLocks noChangeAspect="1"/>
          </p:cNvPicPr>
          <p:nvPr/>
        </p:nvPicPr>
        <p:blipFill>
          <a:blip r:embed="rId6"/>
          <a:stretch>
            <a:fillRect/>
          </a:stretch>
        </p:blipFill>
        <p:spPr>
          <a:xfrm>
            <a:off x="8746108" y="5978201"/>
            <a:ext cx="550225" cy="550225"/>
          </a:xfrm>
          <a:prstGeom prst="rect">
            <a:avLst/>
          </a:prstGeom>
        </p:spPr>
      </p:pic>
      <p:sp>
        <p:nvSpPr>
          <p:cNvPr id="11" name="Tekstvak 10">
            <a:extLst>
              <a:ext uri="{FF2B5EF4-FFF2-40B4-BE49-F238E27FC236}">
                <a16:creationId xmlns:a16="http://schemas.microsoft.com/office/drawing/2014/main" id="{82BEF8EA-C0D8-66CF-5C56-CEBDCC75CEC6}"/>
              </a:ext>
            </a:extLst>
          </p:cNvPr>
          <p:cNvSpPr txBox="1"/>
          <p:nvPr/>
        </p:nvSpPr>
        <p:spPr>
          <a:xfrm>
            <a:off x="840331" y="879545"/>
            <a:ext cx="27927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0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OSLO / VLOCA trajecten </a:t>
            </a:r>
          </a:p>
        </p:txBody>
      </p:sp>
      <p:sp>
        <p:nvSpPr>
          <p:cNvPr id="3" name="Tekstvak 2">
            <a:extLst>
              <a:ext uri="{FF2B5EF4-FFF2-40B4-BE49-F238E27FC236}">
                <a16:creationId xmlns:a16="http://schemas.microsoft.com/office/drawing/2014/main" id="{92709CAB-946B-C410-2536-D11576B5B64C}"/>
              </a:ext>
            </a:extLst>
          </p:cNvPr>
          <p:cNvSpPr txBox="1"/>
          <p:nvPr/>
        </p:nvSpPr>
        <p:spPr>
          <a:xfrm>
            <a:off x="840331" y="1397949"/>
            <a:ext cx="609414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err="1">
                <a:ln>
                  <a:noFill/>
                </a:ln>
                <a:solidFill>
                  <a:prstClr val="white"/>
                </a:solidFill>
                <a:effectLst/>
                <a:highlight>
                  <a:srgbClr val="0000FF"/>
                </a:highlight>
                <a:uLnTx/>
                <a:uFillTx/>
                <a:latin typeface="Calibri" panose="020F0502020204030204" pitchFamily="34" charset="0"/>
                <a:ea typeface="+mn-ea"/>
                <a:cs typeface="+mn-cs"/>
              </a:rPr>
              <a:t>Use</a:t>
            </a:r>
            <a:r>
              <a:rPr kumimoji="0" lang="nl-BE" sz="1800" b="0" i="0" u="none" strike="noStrike" kern="1200" cap="none" spc="0" normalizeH="0" baseline="0" noProof="0">
                <a:ln>
                  <a:noFill/>
                </a:ln>
                <a:solidFill>
                  <a:prstClr val="white"/>
                </a:solidFill>
                <a:effectLst/>
                <a:highlight>
                  <a:srgbClr val="0000FF"/>
                </a:highlight>
                <a:uLnTx/>
                <a:uFillTx/>
                <a:latin typeface="Calibri" panose="020F0502020204030204" pitchFamily="34" charset="0"/>
                <a:ea typeface="+mn-ea"/>
                <a:cs typeface="+mn-cs"/>
              </a:rPr>
              <a:t> Cases : Proces flow</a:t>
            </a:r>
          </a:p>
        </p:txBody>
      </p:sp>
      <p:sp>
        <p:nvSpPr>
          <p:cNvPr id="2" name="Rechthoek 1">
            <a:extLst>
              <a:ext uri="{FF2B5EF4-FFF2-40B4-BE49-F238E27FC236}">
                <a16:creationId xmlns:a16="http://schemas.microsoft.com/office/drawing/2014/main" id="{BACEBBF8-C1A0-3DB5-56CA-82343500D4A8}"/>
              </a:ext>
            </a:extLst>
          </p:cNvPr>
          <p:cNvSpPr/>
          <p:nvPr/>
        </p:nvSpPr>
        <p:spPr>
          <a:xfrm>
            <a:off x="522733" y="4551903"/>
            <a:ext cx="5573267" cy="16680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711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a:extLst>
              <a:ext uri="{FF2B5EF4-FFF2-40B4-BE49-F238E27FC236}">
                <a16:creationId xmlns:a16="http://schemas.microsoft.com/office/drawing/2014/main" id="{3316CE6B-710D-49EE-B5E7-3CCA04076FF5}"/>
              </a:ext>
            </a:extLst>
          </p:cNvPr>
          <p:cNvPicPr>
            <a:picLocks noChangeAspect="1"/>
          </p:cNvPicPr>
          <p:nvPr/>
        </p:nvPicPr>
        <p:blipFill>
          <a:blip r:embed="rId3"/>
          <a:stretch>
            <a:fillRect/>
          </a:stretch>
        </p:blipFill>
        <p:spPr>
          <a:xfrm>
            <a:off x="9802498" y="328436"/>
            <a:ext cx="658425" cy="469433"/>
          </a:xfrm>
          <a:prstGeom prst="rect">
            <a:avLst/>
          </a:prstGeom>
        </p:spPr>
      </p:pic>
      <p:sp>
        <p:nvSpPr>
          <p:cNvPr id="16" name="Tijdelijke aanduiding voor datum 15">
            <a:extLst>
              <a:ext uri="{FF2B5EF4-FFF2-40B4-BE49-F238E27FC236}">
                <a16:creationId xmlns:a16="http://schemas.microsoft.com/office/drawing/2014/main" id="{6845F18E-6EDA-4448-877D-4747F762EB5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7621FBD-3478-40E1-B164-CEC6E74EDFB3}"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4/10/2024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Tijdelijke aanduiding voor dianummer 16">
            <a:extLst>
              <a:ext uri="{FF2B5EF4-FFF2-40B4-BE49-F238E27FC236}">
                <a16:creationId xmlns:a16="http://schemas.microsoft.com/office/drawing/2014/main" id="{78BC625A-AFD7-499F-9E03-595A113CB4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Afbeelding 2">
            <a:extLst>
              <a:ext uri="{FF2B5EF4-FFF2-40B4-BE49-F238E27FC236}">
                <a16:creationId xmlns:a16="http://schemas.microsoft.com/office/drawing/2014/main" id="{2D30411F-4C78-4400-7F43-9ED2F552EEED}"/>
              </a:ext>
            </a:extLst>
          </p:cNvPr>
          <p:cNvPicPr>
            <a:picLocks noChangeAspect="1"/>
          </p:cNvPicPr>
          <p:nvPr/>
        </p:nvPicPr>
        <p:blipFill>
          <a:blip r:embed="rId4"/>
          <a:stretch>
            <a:fillRect/>
          </a:stretch>
        </p:blipFill>
        <p:spPr>
          <a:xfrm>
            <a:off x="8683785" y="6094199"/>
            <a:ext cx="2237426" cy="524301"/>
          </a:xfrm>
          <a:prstGeom prst="rect">
            <a:avLst/>
          </a:prstGeom>
        </p:spPr>
      </p:pic>
      <p:sp>
        <p:nvSpPr>
          <p:cNvPr id="4" name="Tekstvak 3">
            <a:extLst>
              <a:ext uri="{FF2B5EF4-FFF2-40B4-BE49-F238E27FC236}">
                <a16:creationId xmlns:a16="http://schemas.microsoft.com/office/drawing/2014/main" id="{B91B52B7-6DA6-6924-73D7-F81B689C3D45}"/>
              </a:ext>
            </a:extLst>
          </p:cNvPr>
          <p:cNvSpPr txBox="1"/>
          <p:nvPr/>
        </p:nvSpPr>
        <p:spPr>
          <a:xfrm>
            <a:off x="498919" y="299586"/>
            <a:ext cx="1027845" cy="461665"/>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Citerra</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Afbeelding 4">
            <a:extLst>
              <a:ext uri="{FF2B5EF4-FFF2-40B4-BE49-F238E27FC236}">
                <a16:creationId xmlns:a16="http://schemas.microsoft.com/office/drawing/2014/main" id="{552225D6-7AE2-66D8-C61B-8341D38BDECE}"/>
              </a:ext>
            </a:extLst>
          </p:cNvPr>
          <p:cNvPicPr>
            <a:picLocks noChangeAspect="1"/>
          </p:cNvPicPr>
          <p:nvPr/>
        </p:nvPicPr>
        <p:blipFill>
          <a:blip r:embed="rId5"/>
          <a:stretch>
            <a:fillRect/>
          </a:stretch>
        </p:blipFill>
        <p:spPr>
          <a:xfrm>
            <a:off x="8061912" y="6097411"/>
            <a:ext cx="548688" cy="548688"/>
          </a:xfrm>
          <a:prstGeom prst="rect">
            <a:avLst/>
          </a:prstGeom>
        </p:spPr>
      </p:pic>
      <p:sp>
        <p:nvSpPr>
          <p:cNvPr id="7" name="Tekstvak 6">
            <a:extLst>
              <a:ext uri="{FF2B5EF4-FFF2-40B4-BE49-F238E27FC236}">
                <a16:creationId xmlns:a16="http://schemas.microsoft.com/office/drawing/2014/main" id="{BF2EBD9D-E565-5C19-412B-4018C9A46E37}"/>
              </a:ext>
            </a:extLst>
          </p:cNvPr>
          <p:cNvSpPr txBox="1"/>
          <p:nvPr/>
        </p:nvSpPr>
        <p:spPr>
          <a:xfrm>
            <a:off x="795709" y="1279655"/>
            <a:ext cx="7871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a:ln>
                  <a:noFill/>
                </a:ln>
                <a:solidFill>
                  <a:prstClr val="black"/>
                </a:solidFill>
                <a:effectLst/>
                <a:uLnTx/>
                <a:uFillTx/>
                <a:latin typeface="SunAntwerpen" panose="020B0503050302020204" pitchFamily="34" charset="0"/>
                <a:ea typeface="Calibri" panose="020F0502020204030204" pitchFamily="34" charset="0"/>
                <a:cs typeface="Times New Roman" panose="02020603050405020304" pitchFamily="18" charset="0"/>
              </a:rPr>
              <a:t>aanvragen van een gebiedstoelating en vergunning voor een autoluwe zone</a:t>
            </a:r>
            <a:endParaRPr kumimoji="0" lang="nl-BE"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kstvak 7">
            <a:extLst>
              <a:ext uri="{FF2B5EF4-FFF2-40B4-BE49-F238E27FC236}">
                <a16:creationId xmlns:a16="http://schemas.microsoft.com/office/drawing/2014/main" id="{45D7B731-FD0C-1743-45C8-38D6EF874B46}"/>
              </a:ext>
            </a:extLst>
          </p:cNvPr>
          <p:cNvSpPr txBox="1"/>
          <p:nvPr/>
        </p:nvSpPr>
        <p:spPr>
          <a:xfrm>
            <a:off x="925064" y="1575118"/>
            <a:ext cx="2005357" cy="646331"/>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Ondernemingen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kstvak 9">
            <a:extLst>
              <a:ext uri="{FF2B5EF4-FFF2-40B4-BE49-F238E27FC236}">
                <a16:creationId xmlns:a16="http://schemas.microsoft.com/office/drawing/2014/main" id="{7CDE962D-D43C-D1A2-E6E6-1482F87AE1E3}"/>
              </a:ext>
            </a:extLst>
          </p:cNvPr>
          <p:cNvSpPr txBox="1"/>
          <p:nvPr/>
        </p:nvSpPr>
        <p:spPr>
          <a:xfrm>
            <a:off x="1845900" y="1968548"/>
            <a:ext cx="2315057" cy="1477328"/>
          </a:xfrm>
          <a:prstGeom prst="rect">
            <a:avLst/>
          </a:prstGeom>
          <a:noFill/>
        </p:spPr>
        <p:txBody>
          <a:bodyPr wrap="non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err="1">
                <a:ln>
                  <a:noFill/>
                </a:ln>
                <a:solidFill>
                  <a:prstClr val="black"/>
                </a:solidFill>
                <a:effectLst/>
                <a:uLnTx/>
                <a:uFillTx/>
                <a:latin typeface="Calibri" panose="020F0502020204030204"/>
                <a:ea typeface="+mn-ea"/>
                <a:cs typeface="+mn-cs"/>
              </a:rPr>
              <a:t>Use</a:t>
            </a: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 Case : Vinden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BE" sz="1800" b="0" i="0" u="none" strike="noStrike" kern="1200" cap="none" spc="0" normalizeH="0" baseline="0" noProof="0" err="1">
                <a:ln>
                  <a:noFill/>
                </a:ln>
                <a:solidFill>
                  <a:prstClr val="black"/>
                </a:solidFill>
                <a:effectLst/>
                <a:uLnTx/>
                <a:uFillTx/>
                <a:latin typeface="Calibri" panose="020F0502020204030204"/>
                <a:ea typeface="+mn-ea"/>
                <a:cs typeface="+mn-cs"/>
              </a:rPr>
              <a:t>Use</a:t>
            </a: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 </a:t>
            </a:r>
            <a:r>
              <a:rPr lang="nl-BE">
                <a:solidFill>
                  <a:prstClr val="black"/>
                </a:solidFill>
                <a:latin typeface="Calibri" panose="020F0502020204030204"/>
              </a:rPr>
              <a:t>Case</a:t>
            </a: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 : Indienen</a:t>
            </a:r>
            <a:endParaRPr lang="nl-BE" sz="1800" b="0" i="0" u="none" strike="noStrike" kern="1200" cap="none" spc="0" normalizeH="0" baseline="0" noProof="0">
              <a:ln>
                <a:noFill/>
              </a:ln>
              <a:solidFill>
                <a:prstClr val="black"/>
              </a:solidFill>
              <a:effectLst/>
              <a:uLnTx/>
              <a:uFillTx/>
              <a:latin typeface="Calibri" panose="020F0502020204030204"/>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kstvak 12">
            <a:extLst>
              <a:ext uri="{FF2B5EF4-FFF2-40B4-BE49-F238E27FC236}">
                <a16:creationId xmlns:a16="http://schemas.microsoft.com/office/drawing/2014/main" id="{9A791FAC-8077-AF29-2509-158245C82EE9}"/>
              </a:ext>
            </a:extLst>
          </p:cNvPr>
          <p:cNvSpPr txBox="1"/>
          <p:nvPr/>
        </p:nvSpPr>
        <p:spPr>
          <a:xfrm>
            <a:off x="2496877" y="2221449"/>
            <a:ext cx="9194715" cy="1236877"/>
          </a:xfrm>
          <a:prstGeom prst="rect">
            <a:avLst/>
          </a:prstGeom>
          <a:noFill/>
        </p:spPr>
        <p:txBody>
          <a:bodyPr wrap="square">
            <a:spAutoFit/>
          </a:bodyPr>
          <a:lstStyle/>
          <a:p>
            <a:pPr marL="742950" marR="0" lvl="1"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Business </a:t>
            </a:r>
            <a:r>
              <a:rPr kumimoji="0" lang="nl-BE" sz="1800" b="0"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mn-cs"/>
              </a:rPr>
              <a:t>Capability</a:t>
            </a:r>
            <a:endPar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Als onderneming wil ik via e-Loketondernemers </a:t>
            </a:r>
            <a:r>
              <a:rPr kumimoji="0" lang="nl-BE" sz="1800" b="1" i="0" u="sng"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informatie vinden</a:t>
            </a:r>
            <a:r>
              <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over toelatingen/vergunningen die ik nodig heb in een </a:t>
            </a:r>
            <a:r>
              <a:rPr kumimoji="0" lang="nl-BE" sz="1800" b="1" i="0" u="sng"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specifieke stad</a:t>
            </a:r>
            <a:r>
              <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a:t>
            </a:r>
          </a:p>
          <a:p>
            <a:pPr marL="742950" marR="0" lvl="1"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endPar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742950" marR="0" lvl="1"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endParaRPr kumimoji="0" lang="nl-BE"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p:txBody>
      </p:sp>
      <p:sp>
        <p:nvSpPr>
          <p:cNvPr id="15" name="Tekstvak 14">
            <a:extLst>
              <a:ext uri="{FF2B5EF4-FFF2-40B4-BE49-F238E27FC236}">
                <a16:creationId xmlns:a16="http://schemas.microsoft.com/office/drawing/2014/main" id="{CBC3116B-EC01-0DC6-248C-AE4110ACDEB5}"/>
              </a:ext>
            </a:extLst>
          </p:cNvPr>
          <p:cNvSpPr txBox="1"/>
          <p:nvPr/>
        </p:nvSpPr>
        <p:spPr>
          <a:xfrm>
            <a:off x="2418519" y="3144159"/>
            <a:ext cx="9194716" cy="3006592"/>
          </a:xfrm>
          <a:prstGeom prst="rect">
            <a:avLst/>
          </a:prstGeom>
          <a:noFill/>
        </p:spPr>
        <p:txBody>
          <a:bodyPr wrap="square" lIns="91440" tIns="45720" rIns="91440" bIns="45720" anchor="t">
            <a:spAutoFit/>
          </a:bodyPr>
          <a:lstStyle/>
          <a:p>
            <a:pPr marL="742950" marR="0" lvl="1"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Business </a:t>
            </a:r>
            <a:r>
              <a:rPr lang="nl-BE" err="1">
                <a:solidFill>
                  <a:prstClr val="black"/>
                </a:solidFill>
                <a:latin typeface="Calibri"/>
                <a:ea typeface="Calibri" panose="020F0502020204030204" pitchFamily="34" charset="0"/>
                <a:cs typeface="Calibri"/>
              </a:rPr>
              <a:t>Capability</a:t>
            </a:r>
            <a:endParaRPr kumimoji="0" lang="nl-BE" sz="1800" b="0"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mn-cs"/>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Als onderneming wil ik via e-Loketondernemers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een aanvraag</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voor een toelating/vergunning kunnen doen voor een bepaalde stad.</a:t>
            </a:r>
            <a:endParaRPr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Als onderneming wil ik via e-Loketondernemers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een aanvraag</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voor een toelating/vergunning kunnen doen voor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meerdere steden en gemeenten</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tegelijkertijd.</a:t>
            </a:r>
            <a:endParaRPr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Als onderneming wil ik dat mijn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persoonlijke data </a:t>
            </a:r>
            <a:r>
              <a:rPr kumimoji="0" lang="nl-BE" sz="1800" b="1" i="0" u="sng" strike="noStrike" kern="1200" cap="none" spc="0" normalizeH="0" baseline="0" noProof="0" err="1">
                <a:ln>
                  <a:noFill/>
                </a:ln>
                <a:solidFill>
                  <a:prstClr val="black"/>
                </a:solidFill>
                <a:effectLst/>
                <a:uLnTx/>
                <a:uFillTx/>
                <a:latin typeface="Calibri"/>
                <a:ea typeface="Calibri" panose="020F0502020204030204" pitchFamily="34" charset="0"/>
                <a:cs typeface="Calibri"/>
              </a:rPr>
              <a:t>prefilled</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is in het aanvraag formulier.</a:t>
            </a:r>
            <a:endParaRPr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Als onderneming wil ik dat in de aanvraag voor toelating/vergunning van een bepaalde stad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enkel de noodzakelijke informatie</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voor die stad moet ingevuld worden.</a:t>
            </a:r>
            <a:endParaRPr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endParaRPr>
          </a:p>
          <a:p>
            <a:pPr marL="1200150" marR="0" lvl="2" indent="-285750" algn="just" defTabSz="914400" rtl="0" eaLnBrk="1" fontAlgn="auto" latinLnBrk="0" hangingPunct="1">
              <a:lnSpc>
                <a:spcPts val="1350"/>
              </a:lnSpc>
              <a:spcBef>
                <a:spcPts val="300"/>
              </a:spcBef>
              <a:spcAft>
                <a:spcPts val="300"/>
              </a:spcAft>
              <a:buClrTx/>
              <a:buSzTx/>
              <a:buFont typeface="Courier New" panose="02070309020205020404" pitchFamily="49" charset="0"/>
              <a:buChar char="o"/>
              <a:tabLst/>
              <a:defRPr/>
            </a:pP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Als onderneming wil ik dat ik extra gevraagde informatie kan </a:t>
            </a:r>
            <a:r>
              <a:rPr kumimoji="0" lang="nl-BE" sz="1800" b="1" i="0" u="sng" strike="noStrike" kern="1200" cap="none" spc="0" normalizeH="0" baseline="0" noProof="0">
                <a:ln>
                  <a:noFill/>
                </a:ln>
                <a:solidFill>
                  <a:prstClr val="black"/>
                </a:solidFill>
                <a:effectLst/>
                <a:uLnTx/>
                <a:uFillTx/>
                <a:latin typeface="Calibri"/>
                <a:ea typeface="Calibri" panose="020F0502020204030204" pitchFamily="34" charset="0"/>
                <a:cs typeface="Calibri"/>
              </a:rPr>
              <a:t>uploaden</a:t>
            </a:r>
            <a:r>
              <a:rPr kumimoji="0"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rPr>
              <a:t> en aan het aanvraag formulier kan meegestuurd worden. (vb. vestigingsadres, huurcontract garage, ..)</a:t>
            </a:r>
            <a:endParaRPr lang="nl-BE" sz="1800" b="0" i="0" u="none" strike="noStrike" kern="1200" cap="none" spc="0" normalizeH="0" baseline="0" noProof="0">
              <a:ln>
                <a:noFill/>
              </a:ln>
              <a:solidFill>
                <a:prstClr val="black"/>
              </a:solidFill>
              <a:effectLst/>
              <a:uLnTx/>
              <a:uFillTx/>
              <a:latin typeface="Calibri"/>
              <a:ea typeface="Calibri" panose="020F0502020204030204" pitchFamily="34" charset="0"/>
              <a:cs typeface="Calibri"/>
            </a:endParaRPr>
          </a:p>
        </p:txBody>
      </p:sp>
      <p:sp>
        <p:nvSpPr>
          <p:cNvPr id="6" name="Tekstvak 5">
            <a:extLst>
              <a:ext uri="{FF2B5EF4-FFF2-40B4-BE49-F238E27FC236}">
                <a16:creationId xmlns:a16="http://schemas.microsoft.com/office/drawing/2014/main" id="{DBEEF882-2805-012C-0AE6-CA942D4020DD}"/>
              </a:ext>
            </a:extLst>
          </p:cNvPr>
          <p:cNvSpPr txBox="1"/>
          <p:nvPr/>
        </p:nvSpPr>
        <p:spPr>
          <a:xfrm>
            <a:off x="840331" y="879545"/>
            <a:ext cx="27927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000" b="1" i="0" u="none" strike="noStrike" kern="1200" cap="none" spc="0" normalizeH="0" baseline="0" noProof="0">
                <a:ln>
                  <a:noFill/>
                </a:ln>
                <a:solidFill>
                  <a:prstClr val="black"/>
                </a:solidFill>
                <a:effectLst/>
                <a:uLnTx/>
                <a:uFillTx/>
                <a:latin typeface="SunAntwerpen" panose="020B0503050302020204" pitchFamily="34" charset="0"/>
                <a:ea typeface="+mn-ea"/>
                <a:cs typeface="+mn-cs"/>
              </a:rPr>
              <a:t>OSLO / VLOCA trajecten </a:t>
            </a:r>
          </a:p>
        </p:txBody>
      </p:sp>
      <p:sp>
        <p:nvSpPr>
          <p:cNvPr id="14" name="Rol: verticaal 13">
            <a:extLst>
              <a:ext uri="{FF2B5EF4-FFF2-40B4-BE49-F238E27FC236}">
                <a16:creationId xmlns:a16="http://schemas.microsoft.com/office/drawing/2014/main" id="{EE14819B-CBF4-FA34-1F8A-BF016892A19B}"/>
              </a:ext>
            </a:extLst>
          </p:cNvPr>
          <p:cNvSpPr/>
          <p:nvPr/>
        </p:nvSpPr>
        <p:spPr>
          <a:xfrm>
            <a:off x="657561" y="4125692"/>
            <a:ext cx="849320" cy="941793"/>
          </a:xfrm>
          <a:prstGeom prst="verticalScroll">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kstvak 18">
            <a:extLst>
              <a:ext uri="{FF2B5EF4-FFF2-40B4-BE49-F238E27FC236}">
                <a16:creationId xmlns:a16="http://schemas.microsoft.com/office/drawing/2014/main" id="{1C1B5BFC-8E96-69A0-7555-409822D0C811}"/>
              </a:ext>
            </a:extLst>
          </p:cNvPr>
          <p:cNvSpPr txBox="1"/>
          <p:nvPr/>
        </p:nvSpPr>
        <p:spPr>
          <a:xfrm>
            <a:off x="770725" y="4411922"/>
            <a:ext cx="62299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nl-BE" sz="1800" b="0" i="0" u="none" strike="noStrike" kern="1200" cap="none" spc="0" normalizeH="0" baseline="0" noProof="0" err="1">
                <a:ln>
                  <a:noFill/>
                </a:ln>
                <a:solidFill>
                  <a:prstClr val="white"/>
                </a:solidFill>
                <a:effectLst/>
                <a:uLnTx/>
                <a:uFillTx/>
                <a:latin typeface="Calibri" panose="020F0502020204030204"/>
                <a:ea typeface="+mn-ea"/>
                <a:cs typeface="+mn-cs"/>
              </a:rPr>
              <a:t>doc</a:t>
            </a: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ep 1">
            <a:extLst>
              <a:ext uri="{FF2B5EF4-FFF2-40B4-BE49-F238E27FC236}">
                <a16:creationId xmlns:a16="http://schemas.microsoft.com/office/drawing/2014/main" id="{988263D5-FF9D-6090-83E6-B935DAA3CCD4}"/>
              </a:ext>
            </a:extLst>
          </p:cNvPr>
          <p:cNvGrpSpPr/>
          <p:nvPr/>
        </p:nvGrpSpPr>
        <p:grpSpPr>
          <a:xfrm>
            <a:off x="1591743" y="4541592"/>
            <a:ext cx="849320" cy="941793"/>
            <a:chOff x="9288847" y="1383854"/>
            <a:chExt cx="1027302" cy="1269680"/>
          </a:xfrm>
        </p:grpSpPr>
        <p:sp>
          <p:nvSpPr>
            <p:cNvPr id="9" name="Rol: verticaal 8">
              <a:extLst>
                <a:ext uri="{FF2B5EF4-FFF2-40B4-BE49-F238E27FC236}">
                  <a16:creationId xmlns:a16="http://schemas.microsoft.com/office/drawing/2014/main" id="{00D88B4F-42E2-F848-F233-550F311B7FBB}"/>
                </a:ext>
              </a:extLst>
            </p:cNvPr>
            <p:cNvSpPr/>
            <p:nvPr/>
          </p:nvSpPr>
          <p:spPr>
            <a:xfrm>
              <a:off x="9288847" y="1383854"/>
              <a:ext cx="1027302" cy="1269680"/>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kstvak 19">
              <a:extLst>
                <a:ext uri="{FF2B5EF4-FFF2-40B4-BE49-F238E27FC236}">
                  <a16:creationId xmlns:a16="http://schemas.microsoft.com/office/drawing/2014/main" id="{49D31754-F604-BDC5-5A85-612A0C43CC31}"/>
                </a:ext>
              </a:extLst>
            </p:cNvPr>
            <p:cNvSpPr txBox="1"/>
            <p:nvPr/>
          </p:nvSpPr>
          <p:spPr>
            <a:xfrm>
              <a:off x="9386550" y="1927921"/>
              <a:ext cx="184634" cy="2754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1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Tekstvak 20">
            <a:extLst>
              <a:ext uri="{FF2B5EF4-FFF2-40B4-BE49-F238E27FC236}">
                <a16:creationId xmlns:a16="http://schemas.microsoft.com/office/drawing/2014/main" id="{983545E3-1428-BA81-AA18-8679AC2825FE}"/>
              </a:ext>
            </a:extLst>
          </p:cNvPr>
          <p:cNvSpPr txBox="1"/>
          <p:nvPr/>
        </p:nvSpPr>
        <p:spPr>
          <a:xfrm>
            <a:off x="1761342" y="4811868"/>
            <a:ext cx="8493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nl-BE" sz="1800" b="0" i="0" u="none" strike="noStrike" kern="1200" cap="none" spc="0" normalizeH="0" baseline="0" noProof="0" err="1">
                <a:ln>
                  <a:noFill/>
                </a:ln>
                <a:solidFill>
                  <a:prstClr val="white"/>
                </a:solidFill>
                <a:effectLst/>
                <a:uLnTx/>
                <a:uFillTx/>
                <a:latin typeface="Calibri" panose="020F0502020204030204"/>
                <a:ea typeface="+mn-ea"/>
                <a:cs typeface="+mn-cs"/>
              </a:rPr>
              <a:t>xls</a:t>
            </a: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kstvak 22">
            <a:extLst>
              <a:ext uri="{FF2B5EF4-FFF2-40B4-BE49-F238E27FC236}">
                <a16:creationId xmlns:a16="http://schemas.microsoft.com/office/drawing/2014/main" id="{52571989-F456-E2C2-5E43-24593A8CC8FC}"/>
              </a:ext>
            </a:extLst>
          </p:cNvPr>
          <p:cNvSpPr txBox="1"/>
          <p:nvPr/>
        </p:nvSpPr>
        <p:spPr>
          <a:xfrm>
            <a:off x="8855242" y="909673"/>
            <a:ext cx="6094140"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err="1">
                <a:ln>
                  <a:noFill/>
                </a:ln>
                <a:solidFill>
                  <a:prstClr val="white"/>
                </a:solidFill>
                <a:effectLst/>
                <a:highlight>
                  <a:srgbClr val="0000FF"/>
                </a:highlight>
                <a:uLnTx/>
                <a:uFillTx/>
                <a:latin typeface="Calibri"/>
                <a:cs typeface="Calibri"/>
              </a:rPr>
              <a:t>Use</a:t>
            </a:r>
            <a:r>
              <a:rPr kumimoji="0" lang="nl-BE" sz="1800" b="0" i="0" u="none" strike="noStrike" kern="1200" cap="none" spc="0" normalizeH="0" baseline="0" noProof="0">
                <a:ln>
                  <a:noFill/>
                </a:ln>
                <a:solidFill>
                  <a:prstClr val="white"/>
                </a:solidFill>
                <a:effectLst/>
                <a:highlight>
                  <a:srgbClr val="0000FF"/>
                </a:highlight>
                <a:uLnTx/>
                <a:uFillTx/>
                <a:latin typeface="Calibri"/>
                <a:cs typeface="Calibri"/>
              </a:rPr>
              <a:t> Cases : Detail (voorbeeld</a:t>
            </a:r>
            <a:r>
              <a:rPr lang="nl-BE">
                <a:solidFill>
                  <a:prstClr val="white"/>
                </a:solidFill>
                <a:highlight>
                  <a:srgbClr val="0000FF"/>
                </a:highlight>
                <a:latin typeface="Calibri"/>
                <a:cs typeface="Calibri"/>
              </a:rPr>
              <a:t>)</a:t>
            </a:r>
            <a:endParaRPr kumimoji="0" lang="nl-BE" sz="1800" b="0" i="0" u="none" strike="noStrike" kern="1200" cap="none" spc="0" normalizeH="0" baseline="0" noProof="0">
              <a:ln>
                <a:noFill/>
              </a:ln>
              <a:solidFill>
                <a:prstClr val="white"/>
              </a:solidFill>
              <a:effectLst/>
              <a:highlight>
                <a:srgbClr val="0000FF"/>
              </a:highligh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820493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gfa15db3b28_0_58"/>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80" name="Google Shape;1080;gfa15db3b28_0_58"/>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081" name="Google Shape;1081;gfa15db3b28_0_58"/>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buClr>
                <a:srgbClr val="000000"/>
              </a:buClr>
              <a:buSzPts val="3700"/>
            </a:pPr>
            <a:r>
              <a:rPr lang="en-GB" sz="4933" b="1">
                <a:solidFill>
                  <a:srgbClr val="000000"/>
                </a:solidFill>
                <a:latin typeface="Arial"/>
                <a:ea typeface="Arial"/>
                <a:cs typeface="Arial"/>
                <a:sym typeface="Arial"/>
              </a:rPr>
              <a:t>Open Standaarden voor Linkende Organisaties (OSLO)</a:t>
            </a:r>
            <a:endParaRPr sz="4933" b="1">
              <a:solidFill>
                <a:srgbClr val="000000"/>
              </a:solidFill>
              <a:latin typeface="Arial"/>
              <a:ea typeface="Arial"/>
              <a:cs typeface="Arial"/>
              <a:sym typeface="Arial"/>
            </a:endParaRPr>
          </a:p>
        </p:txBody>
      </p:sp>
      <p:pic>
        <p:nvPicPr>
          <p:cNvPr id="1082" name="Google Shape;1082;gfa15db3b28_0_58"/>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25b5f091d7c_0_9"/>
          <p:cNvSpPr txBox="1">
            <a:spLocks noGrp="1"/>
          </p:cNvSpPr>
          <p:nvPr>
            <p:ph type="title"/>
          </p:nvPr>
        </p:nvSpPr>
        <p:spPr>
          <a:xfrm>
            <a:off x="610400" y="349600"/>
            <a:ext cx="9888000" cy="1116000"/>
          </a:xfrm>
          <a:prstGeom prst="rect">
            <a:avLst/>
          </a:prstGeom>
        </p:spPr>
        <p:txBody>
          <a:bodyPr spcFirstLastPara="1" wrap="square" lIns="121900" tIns="121900" rIns="121900" bIns="121900" anchor="t" anchorCtr="0">
            <a:noAutofit/>
          </a:bodyPr>
          <a:lstStyle/>
          <a:p>
            <a:r>
              <a:rPr lang="en-GB" kern="1200" err="1">
                <a:ea typeface="+mn-ea"/>
                <a:cs typeface="Arial"/>
              </a:rPr>
              <a:t>Deel</a:t>
            </a:r>
            <a:r>
              <a:rPr lang="en-GB" kern="1200">
                <a:ea typeface="+mn-ea"/>
                <a:cs typeface="Arial"/>
              </a:rPr>
              <a:t> van </a:t>
            </a:r>
            <a:r>
              <a:rPr lang="en-GB" kern="1200" err="1">
                <a:ea typeface="+mn-ea"/>
                <a:cs typeface="Arial"/>
              </a:rPr>
              <a:t>een</a:t>
            </a:r>
            <a:r>
              <a:rPr lang="en-GB" kern="1200">
                <a:ea typeface="+mn-ea"/>
                <a:cs typeface="Arial"/>
              </a:rPr>
              <a:t> </a:t>
            </a:r>
            <a:r>
              <a:rPr lang="en-GB" kern="1200" err="1">
                <a:ea typeface="+mn-ea"/>
                <a:cs typeface="Arial"/>
              </a:rPr>
              <a:t>groter</a:t>
            </a:r>
            <a:r>
              <a:rPr lang="en-GB" kern="1200">
                <a:ea typeface="+mn-ea"/>
                <a:cs typeface="Arial"/>
              </a:rPr>
              <a:t> project</a:t>
            </a:r>
            <a:endParaRPr lang="en-US" kern="1200">
              <a:ea typeface="+mn-ea"/>
              <a:cs typeface="Arial"/>
            </a:endParaRPr>
          </a:p>
        </p:txBody>
      </p:sp>
      <p:pic>
        <p:nvPicPr>
          <p:cNvPr id="1088" name="Google Shape;1088;g25b5f091d7c_0_9"/>
          <p:cNvPicPr preferRelativeResize="0"/>
          <p:nvPr/>
        </p:nvPicPr>
        <p:blipFill>
          <a:blip r:embed="rId3">
            <a:alphaModFix/>
          </a:blip>
          <a:stretch>
            <a:fillRect/>
          </a:stretch>
        </p:blipFill>
        <p:spPr>
          <a:xfrm>
            <a:off x="4387850" y="2161069"/>
            <a:ext cx="3416300" cy="3810000"/>
          </a:xfrm>
          <a:prstGeom prst="rect">
            <a:avLst/>
          </a:prstGeom>
          <a:noFill/>
          <a:ln>
            <a:noFill/>
          </a:ln>
        </p:spPr>
      </p:pic>
      <p:sp>
        <p:nvSpPr>
          <p:cNvPr id="1089" name="Google Shape;1089;g25b5f091d7c_0_9"/>
          <p:cNvSpPr txBox="1"/>
          <p:nvPr/>
        </p:nvSpPr>
        <p:spPr>
          <a:xfrm>
            <a:off x="7017632" y="5474036"/>
            <a:ext cx="2565200" cy="855200"/>
          </a:xfrm>
          <a:prstGeom prst="rect">
            <a:avLst/>
          </a:prstGeom>
          <a:noFill/>
          <a:ln>
            <a:noFill/>
          </a:ln>
        </p:spPr>
        <p:txBody>
          <a:bodyPr spcFirstLastPara="1" wrap="square" lIns="121900" tIns="121900" rIns="121900" bIns="121900" anchor="t" anchorCtr="0">
            <a:noAutofit/>
          </a:bodyPr>
          <a:lstStyle/>
          <a:p>
            <a:r>
              <a:rPr lang="en-GB" sz="2400">
                <a:latin typeface="Proxima Nova"/>
                <a:ea typeface="Proxima Nova"/>
                <a:cs typeface="Proxima Nova"/>
                <a:sym typeface="Proxima Nova"/>
              </a:rPr>
              <a:t>OSLO </a:t>
            </a:r>
            <a:r>
              <a:rPr lang="en-GB" sz="2400" err="1">
                <a:latin typeface="Proxima Nova"/>
                <a:ea typeface="Proxima Nova"/>
                <a:cs typeface="Proxima Nova"/>
                <a:sym typeface="Proxima Nova"/>
              </a:rPr>
              <a:t>Citerra</a:t>
            </a:r>
            <a:endParaRPr sz="2400">
              <a:latin typeface="Proxima Nova"/>
              <a:ea typeface="Proxima Nova"/>
              <a:cs typeface="Proxima Nova"/>
              <a:sym typeface="Proxima Nova"/>
            </a:endParaRPr>
          </a:p>
        </p:txBody>
      </p:sp>
      <p:sp>
        <p:nvSpPr>
          <p:cNvPr id="1090" name="Google Shape;1090;g25b5f091d7c_0_9"/>
          <p:cNvSpPr txBox="1"/>
          <p:nvPr/>
        </p:nvSpPr>
        <p:spPr>
          <a:xfrm>
            <a:off x="4771948" y="1465600"/>
            <a:ext cx="2648104" cy="381488"/>
          </a:xfrm>
          <a:prstGeom prst="rect">
            <a:avLst/>
          </a:prstGeom>
          <a:noFill/>
          <a:ln>
            <a:noFill/>
          </a:ln>
        </p:spPr>
        <p:txBody>
          <a:bodyPr spcFirstLastPara="1" wrap="square" lIns="121900" tIns="121900" rIns="121900" bIns="121900" anchor="t" anchorCtr="0">
            <a:noAutofit/>
          </a:bodyPr>
          <a:lstStyle/>
          <a:p>
            <a:pPr algn="ctr"/>
            <a:r>
              <a:rPr lang="en-GB" sz="2250" b="1">
                <a:latin typeface="Proxima Nova"/>
                <a:sym typeface="Proxima Nova"/>
              </a:rPr>
              <a:t>City of Things </a:t>
            </a:r>
            <a:r>
              <a:rPr lang="en-GB" sz="2250" b="1" err="1">
                <a:latin typeface="Proxima Nova"/>
                <a:sym typeface="Proxima Nova"/>
              </a:rPr>
              <a:t>Citerra</a:t>
            </a:r>
            <a:endParaRPr lang="en-US">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pic>
        <p:nvPicPr>
          <p:cNvPr id="1096" name="Google Shape;1096;g15d88015741_0_0"/>
          <p:cNvPicPr preferRelativeResize="0"/>
          <p:nvPr/>
        </p:nvPicPr>
        <p:blipFill rotWithShape="1">
          <a:blip r:embed="rId3">
            <a:alphaModFix/>
          </a:blip>
          <a:srcRect l="8010" r="8008"/>
          <a:stretch/>
        </p:blipFill>
        <p:spPr>
          <a:xfrm>
            <a:off x="8" y="0"/>
            <a:ext cx="12285787" cy="7924800"/>
          </a:xfrm>
          <a:prstGeom prst="rect">
            <a:avLst/>
          </a:prstGeom>
          <a:noFill/>
          <a:ln>
            <a:noFill/>
          </a:ln>
        </p:spPr>
      </p:pic>
      <p:sp>
        <p:nvSpPr>
          <p:cNvPr id="1097" name="Google Shape;1097;g15d88015741_0_0"/>
          <p:cNvSpPr txBox="1">
            <a:spLocks noGrp="1"/>
          </p:cNvSpPr>
          <p:nvPr>
            <p:ph type="sldNum" idx="12"/>
          </p:nvPr>
        </p:nvSpPr>
        <p:spPr>
          <a:xfrm>
            <a:off x="10694403" y="6558884"/>
            <a:ext cx="909600" cy="270708"/>
          </a:xfrm>
          <a:prstGeom prst="rect">
            <a:avLst/>
          </a:prstGeom>
          <a:noFill/>
          <a:ln>
            <a:noFill/>
          </a:ln>
        </p:spPr>
        <p:txBody>
          <a:bodyPr spcFirstLastPara="1" wrap="square" lIns="52733" tIns="52733" rIns="52733" bIns="52733" anchor="ctr" anchorCtr="0">
            <a:spAutoFit/>
          </a:bodyPr>
          <a:lstStyle/>
          <a:p>
            <a:fld id="{00000000-1234-1234-1234-123412341234}" type="slidenum">
              <a:rPr lang="en-GB"/>
              <a:pPr/>
              <a:t>17</a:t>
            </a:fld>
            <a:endParaRPr/>
          </a:p>
        </p:txBody>
      </p:sp>
      <p:sp>
        <p:nvSpPr>
          <p:cNvPr id="1098" name="Google Shape;1098;g15d88015741_0_0"/>
          <p:cNvSpPr/>
          <p:nvPr/>
        </p:nvSpPr>
        <p:spPr>
          <a:xfrm>
            <a:off x="100" y="0"/>
            <a:ext cx="12285600" cy="6829600"/>
          </a:xfrm>
          <a:prstGeom prst="rect">
            <a:avLst/>
          </a:prstGeom>
          <a:solidFill>
            <a:schemeClr val="dk1">
              <a:alpha val="30588"/>
            </a:schemeClr>
          </a:solidFill>
          <a:ln>
            <a:noFill/>
          </a:ln>
        </p:spPr>
        <p:txBody>
          <a:bodyPr spcFirstLastPara="1" wrap="square" lIns="105500" tIns="52733" rIns="105500" bIns="52733" anchor="ctr" anchorCtr="0">
            <a:noAutofit/>
          </a:bodyPr>
          <a:lstStyle/>
          <a:p>
            <a:pPr algn="ctr">
              <a:buClr>
                <a:srgbClr val="000000"/>
              </a:buClr>
              <a:buSzPts val="3100"/>
            </a:pPr>
            <a:r>
              <a:rPr lang="en-GB" sz="5200" b="1">
                <a:solidFill>
                  <a:schemeClr val="lt1"/>
                </a:solidFill>
                <a:latin typeface="Calibri"/>
                <a:ea typeface="Calibri"/>
                <a:cs typeface="Calibri"/>
                <a:sym typeface="Calibri"/>
              </a:rPr>
              <a:t>INTEROPERABILITEIT</a:t>
            </a:r>
            <a:endParaRPr sz="5200" b="1">
              <a:solidFill>
                <a:schemeClr val="lt1"/>
              </a:solidFill>
              <a:latin typeface="Calibri"/>
              <a:ea typeface="Calibri"/>
              <a:cs typeface="Calibri"/>
              <a:sym typeface="Calibri"/>
            </a:endParaRPr>
          </a:p>
          <a:p>
            <a:pPr algn="ctr">
              <a:buClr>
                <a:srgbClr val="000000"/>
              </a:buClr>
              <a:buSzPts val="3100"/>
            </a:pPr>
            <a:r>
              <a:rPr lang="en-GB" sz="5467" b="1">
                <a:solidFill>
                  <a:schemeClr val="lt1"/>
                </a:solidFill>
                <a:latin typeface="Calibri"/>
                <a:ea typeface="Calibri"/>
                <a:cs typeface="Calibri"/>
                <a:sym typeface="Calibri"/>
              </a:rPr>
              <a:t> =</a:t>
            </a:r>
            <a:endParaRPr sz="5467" b="1">
              <a:solidFill>
                <a:schemeClr val="lt1"/>
              </a:solidFill>
              <a:latin typeface="Calibri"/>
              <a:ea typeface="Calibri"/>
              <a:cs typeface="Calibri"/>
              <a:sym typeface="Calibri"/>
            </a:endParaRPr>
          </a:p>
          <a:p>
            <a:pPr algn="ctr">
              <a:buClr>
                <a:srgbClr val="000000"/>
              </a:buClr>
              <a:buSzPts val="3100"/>
            </a:pPr>
            <a:r>
              <a:rPr lang="en-GB" sz="4133" b="1">
                <a:solidFill>
                  <a:schemeClr val="lt1"/>
                </a:solidFill>
                <a:latin typeface="Calibri"/>
                <a:ea typeface="Calibri"/>
                <a:cs typeface="Calibri"/>
                <a:sym typeface="Calibri"/>
              </a:rPr>
              <a:t>De mogelijkheid van verschillende autonome organisaties of systemen om met elkaar te communiceren en samen te werken</a:t>
            </a:r>
            <a:endParaRPr sz="1600" b="1">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71"/>
        <p:cNvGrpSpPr/>
        <p:nvPr/>
      </p:nvGrpSpPr>
      <p:grpSpPr>
        <a:xfrm>
          <a:off x="0" y="0"/>
          <a:ext cx="0" cy="0"/>
          <a:chOff x="0" y="0"/>
          <a:chExt cx="0" cy="0"/>
        </a:xfrm>
      </p:grpSpPr>
      <p:sp>
        <p:nvSpPr>
          <p:cNvPr id="472" name="Google Shape;472;g2a5fd8ed3b0_0_367"/>
          <p:cNvSpPr txBox="1"/>
          <p:nvPr/>
        </p:nvSpPr>
        <p:spPr>
          <a:xfrm>
            <a:off x="838197" y="365133"/>
            <a:ext cx="1057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4267" b="1" i="0" u="none" strike="noStrike" cap="none">
                <a:solidFill>
                  <a:srgbClr val="000000"/>
                </a:solidFill>
                <a:latin typeface="Arial"/>
                <a:ea typeface="Arial"/>
                <a:cs typeface="Arial"/>
                <a:sym typeface="Arial"/>
              </a:rPr>
              <a:t>Waarom nood aan interoperabiliteit?</a:t>
            </a:r>
            <a:endParaRPr sz="1867" b="0" i="0" u="none" strike="noStrike" cap="none">
              <a:solidFill>
                <a:srgbClr val="000000"/>
              </a:solidFill>
              <a:latin typeface="Arial"/>
              <a:ea typeface="Arial"/>
              <a:cs typeface="Arial"/>
              <a:sym typeface="Arial"/>
            </a:endParaRPr>
          </a:p>
        </p:txBody>
      </p:sp>
      <p:sp>
        <p:nvSpPr>
          <p:cNvPr id="473" name="Google Shape;473;g2a5fd8ed3b0_0_367"/>
          <p:cNvSpPr/>
          <p:nvPr/>
        </p:nvSpPr>
        <p:spPr>
          <a:xfrm>
            <a:off x="2616200" y="1349533"/>
            <a:ext cx="6989600" cy="10356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Applicaties kijken naar de reële wereld vanuit verschillende perspectieven</a:t>
            </a:r>
            <a:endParaRPr sz="1867" b="0" i="0" u="none" strike="noStrike" cap="none">
              <a:solidFill>
                <a:srgbClr val="000000"/>
              </a:solidFill>
              <a:latin typeface="Proxima Nova"/>
              <a:ea typeface="Proxima Nova"/>
              <a:cs typeface="Proxima Nova"/>
              <a:sym typeface="Proxima Nova"/>
            </a:endParaRPr>
          </a:p>
        </p:txBody>
      </p:sp>
      <p:sp>
        <p:nvSpPr>
          <p:cNvPr id="474" name="Google Shape;474;g2a5fd8ed3b0_0_367"/>
          <p:cNvSpPr/>
          <p:nvPr/>
        </p:nvSpPr>
        <p:spPr>
          <a:xfrm>
            <a:off x="2616200" y="2385100"/>
            <a:ext cx="6989600" cy="10356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Informatie wordt gestructureerd/ gemodelleerd vanuit één perspectief</a:t>
            </a:r>
            <a:endParaRPr sz="1867" b="0" i="0" u="none" strike="noStrike" cap="none">
              <a:solidFill>
                <a:srgbClr val="000000"/>
              </a:solidFill>
              <a:latin typeface="Proxima Nova"/>
              <a:ea typeface="Proxima Nova"/>
              <a:cs typeface="Proxima Nova"/>
              <a:sym typeface="Proxima Nova"/>
            </a:endParaRPr>
          </a:p>
        </p:txBody>
      </p:sp>
      <p:sp>
        <p:nvSpPr>
          <p:cNvPr id="475" name="Google Shape;475;g2a5fd8ed3b0_0_367"/>
          <p:cNvSpPr/>
          <p:nvPr/>
        </p:nvSpPr>
        <p:spPr>
          <a:xfrm>
            <a:off x="2616200" y="3420667"/>
            <a:ext cx="6989600" cy="10356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Authentieke bronnen​</a:t>
            </a:r>
            <a:endParaRPr sz="18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bestaan als silo’s</a:t>
            </a:r>
            <a:endParaRPr sz="1867" b="0" i="0" u="none" strike="noStrike" cap="none">
              <a:solidFill>
                <a:srgbClr val="000000"/>
              </a:solidFill>
              <a:latin typeface="Proxima Nova"/>
              <a:ea typeface="Proxima Nova"/>
              <a:cs typeface="Proxima Nova"/>
              <a:sym typeface="Proxima Nova"/>
            </a:endParaRPr>
          </a:p>
        </p:txBody>
      </p:sp>
      <p:sp>
        <p:nvSpPr>
          <p:cNvPr id="476" name="Google Shape;476;g2a5fd8ed3b0_0_367"/>
          <p:cNvSpPr/>
          <p:nvPr/>
        </p:nvSpPr>
        <p:spPr>
          <a:xfrm>
            <a:off x="2616200" y="4456233"/>
            <a:ext cx="6989600" cy="10356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Meervoudige kosten om ​</a:t>
            </a:r>
            <a:endParaRPr sz="18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informatie te koppelen</a:t>
            </a:r>
            <a:endParaRPr sz="1867" b="0" i="0" u="none" strike="noStrike" cap="none">
              <a:solidFill>
                <a:srgbClr val="000000"/>
              </a:solidFill>
              <a:latin typeface="Proxima Nova"/>
              <a:ea typeface="Proxima Nova"/>
              <a:cs typeface="Proxima Nova"/>
              <a:sym typeface="Proxima Nova"/>
            </a:endParaRPr>
          </a:p>
        </p:txBody>
      </p:sp>
      <p:sp>
        <p:nvSpPr>
          <p:cNvPr id="477" name="Google Shape;477;g2a5fd8ed3b0_0_367"/>
          <p:cNvSpPr/>
          <p:nvPr/>
        </p:nvSpPr>
        <p:spPr>
          <a:xfrm>
            <a:off x="2616200" y="5491800"/>
            <a:ext cx="6989600" cy="649600"/>
          </a:xfrm>
          <a:prstGeom prst="rect">
            <a:avLst/>
          </a:prstGeom>
          <a:solidFill>
            <a:srgbClr val="FDF100"/>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Impact op kwaliteit en​</a:t>
            </a:r>
            <a:endParaRPr sz="18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efficiëntie dienstverlening</a:t>
            </a:r>
            <a:endParaRPr sz="1867" b="0" i="0" u="none" strike="noStrike" cap="none">
              <a:solidFill>
                <a:srgbClr val="000000"/>
              </a:solidFill>
              <a:latin typeface="Proxima Nova"/>
              <a:ea typeface="Proxima Nova"/>
              <a:cs typeface="Proxima Nova"/>
              <a:sym typeface="Proxima Nova"/>
            </a:endParaRPr>
          </a:p>
        </p:txBody>
      </p:sp>
      <p:sp>
        <p:nvSpPr>
          <p:cNvPr id="478" name="Google Shape;478;g2a5fd8ed3b0_0_367"/>
          <p:cNvSpPr txBox="1">
            <a:spLocks noGrp="1"/>
          </p:cNvSpPr>
          <p:nvPr>
            <p:ph type="sldNum" idx="12"/>
          </p:nvPr>
        </p:nvSpPr>
        <p:spPr>
          <a:xfrm>
            <a:off x="9168019" y="6336000"/>
            <a:ext cx="2855600" cy="365200"/>
          </a:xfrm>
          <a:prstGeom prst="rect">
            <a:avLst/>
          </a:prstGeom>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18</a:t>
            </a:fld>
            <a:endParaRPr/>
          </a:p>
        </p:txBody>
      </p:sp>
    </p:spTree>
    <p:extLst>
      <p:ext uri="{BB962C8B-B14F-4D97-AF65-F5344CB8AC3E}">
        <p14:creationId xmlns:p14="http://schemas.microsoft.com/office/powerpoint/2010/main" val="297988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82"/>
        <p:cNvGrpSpPr/>
        <p:nvPr/>
      </p:nvGrpSpPr>
      <p:grpSpPr>
        <a:xfrm>
          <a:off x="0" y="0"/>
          <a:ext cx="0" cy="0"/>
          <a:chOff x="0" y="0"/>
          <a:chExt cx="0" cy="0"/>
        </a:xfrm>
      </p:grpSpPr>
      <p:grpSp>
        <p:nvGrpSpPr>
          <p:cNvPr id="483" name="Google Shape;483;g2a5fd8ed3b0_0_554"/>
          <p:cNvGrpSpPr/>
          <p:nvPr/>
        </p:nvGrpSpPr>
        <p:grpSpPr>
          <a:xfrm>
            <a:off x="1437958" y="1156591"/>
            <a:ext cx="10623881" cy="4444003"/>
            <a:chOff x="442334" y="930964"/>
            <a:chExt cx="10128271" cy="4426297"/>
          </a:xfrm>
        </p:grpSpPr>
        <p:grpSp>
          <p:nvGrpSpPr>
            <p:cNvPr id="484" name="Google Shape;484;g2a5fd8ed3b0_0_554"/>
            <p:cNvGrpSpPr/>
            <p:nvPr/>
          </p:nvGrpSpPr>
          <p:grpSpPr>
            <a:xfrm>
              <a:off x="442334" y="930964"/>
              <a:ext cx="10128271" cy="3748393"/>
              <a:chOff x="1259702" y="1438058"/>
              <a:chExt cx="8646296" cy="3199926"/>
            </a:xfrm>
          </p:grpSpPr>
          <p:pic>
            <p:nvPicPr>
              <p:cNvPr id="485" name="Google Shape;485;g2a5fd8ed3b0_0_554"/>
              <p:cNvPicPr preferRelativeResize="0"/>
              <p:nvPr/>
            </p:nvPicPr>
            <p:blipFill rotWithShape="1">
              <a:blip r:embed="rId3">
                <a:alphaModFix/>
              </a:blip>
              <a:srcRect b="19244"/>
              <a:stretch/>
            </p:blipFill>
            <p:spPr>
              <a:xfrm>
                <a:off x="1259702" y="1438058"/>
                <a:ext cx="8646296" cy="3199890"/>
              </a:xfrm>
              <a:prstGeom prst="rect">
                <a:avLst/>
              </a:prstGeom>
              <a:noFill/>
              <a:ln>
                <a:noFill/>
              </a:ln>
            </p:spPr>
          </p:pic>
          <p:sp>
            <p:nvSpPr>
              <p:cNvPr id="486" name="Google Shape;486;g2a5fd8ed3b0_0_554"/>
              <p:cNvSpPr/>
              <p:nvPr/>
            </p:nvSpPr>
            <p:spPr>
              <a:xfrm>
                <a:off x="6475615" y="4430684"/>
                <a:ext cx="640200" cy="207300"/>
              </a:xfrm>
              <a:prstGeom prst="rect">
                <a:avLst/>
              </a:prstGeom>
              <a:solidFill>
                <a:schemeClr val="lt1"/>
              </a:solid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grpSp>
        <p:sp>
          <p:nvSpPr>
            <p:cNvPr id="487" name="Google Shape;487;g2a5fd8ed3b0_0_554"/>
            <p:cNvSpPr txBox="1"/>
            <p:nvPr/>
          </p:nvSpPr>
          <p:spPr>
            <a:xfrm>
              <a:off x="1145607" y="4849496"/>
              <a:ext cx="1720200" cy="3693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2489"/>
                <a:t>(</a:t>
              </a:r>
              <a:r>
                <a:rPr lang="en-GB" sz="1867" b="0" i="0" u="none" strike="noStrike" cap="none">
                  <a:solidFill>
                    <a:srgbClr val="000000"/>
                  </a:solidFill>
                  <a:latin typeface="Arial"/>
                  <a:ea typeface="Arial"/>
                  <a:cs typeface="Arial"/>
                  <a:sym typeface="Arial"/>
                </a:rPr>
                <a:t>Lokale) overheid</a:t>
              </a:r>
              <a:endParaRPr sz="1867" b="0" i="0" u="none" strike="noStrike" cap="none">
                <a:solidFill>
                  <a:srgbClr val="000000"/>
                </a:solidFill>
                <a:latin typeface="Arial"/>
                <a:ea typeface="Arial"/>
                <a:cs typeface="Arial"/>
                <a:sym typeface="Arial"/>
              </a:endParaRPr>
            </a:p>
          </p:txBody>
        </p:sp>
        <p:sp>
          <p:nvSpPr>
            <p:cNvPr id="488" name="Google Shape;488;g2a5fd8ed3b0_0_554"/>
            <p:cNvSpPr txBox="1"/>
            <p:nvPr/>
          </p:nvSpPr>
          <p:spPr>
            <a:xfrm>
              <a:off x="3753820" y="4711061"/>
              <a:ext cx="1683600" cy="6462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&gt; </a:t>
              </a:r>
              <a:r>
                <a:rPr lang="en-GB" sz="1867" b="1" i="0" u="none" strike="noStrike" cap="none">
                  <a:solidFill>
                    <a:srgbClr val="000000"/>
                  </a:solidFill>
                  <a:latin typeface="Arial"/>
                  <a:ea typeface="Arial"/>
                  <a:cs typeface="Arial"/>
                  <a:sym typeface="Arial"/>
                </a:rPr>
                <a:t>1000</a:t>
              </a:r>
              <a:r>
                <a:rPr lang="en-GB" sz="1867" b="0" i="0" u="none" strike="noStrike" cap="none">
                  <a:solidFill>
                    <a:srgbClr val="000000"/>
                  </a:solidFill>
                  <a:latin typeface="Arial"/>
                  <a:ea typeface="Arial"/>
                  <a:cs typeface="Arial"/>
                  <a:sym typeface="Arial"/>
                </a:rPr>
                <a:t> publieke</a:t>
              </a:r>
              <a:endParaRPr sz="18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diensten</a:t>
              </a:r>
              <a:endParaRPr sz="1867" b="0" i="0" u="none" strike="noStrike" cap="none">
                <a:solidFill>
                  <a:srgbClr val="000000"/>
                </a:solidFill>
                <a:latin typeface="Arial"/>
                <a:ea typeface="Arial"/>
                <a:cs typeface="Arial"/>
                <a:sym typeface="Arial"/>
              </a:endParaRPr>
            </a:p>
          </p:txBody>
        </p:sp>
        <p:sp>
          <p:nvSpPr>
            <p:cNvPr id="489" name="Google Shape;489;g2a5fd8ed3b0_0_554"/>
            <p:cNvSpPr txBox="1"/>
            <p:nvPr/>
          </p:nvSpPr>
          <p:spPr>
            <a:xfrm>
              <a:off x="5756088" y="4707625"/>
              <a:ext cx="1863000" cy="6462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&gt; </a:t>
              </a:r>
              <a:r>
                <a:rPr lang="en-GB" sz="1867" b="1" i="0" u="none" strike="noStrike" cap="none">
                  <a:solidFill>
                    <a:srgbClr val="000000"/>
                  </a:solidFill>
                  <a:latin typeface="Arial"/>
                  <a:ea typeface="Arial"/>
                  <a:cs typeface="Arial"/>
                  <a:sym typeface="Arial"/>
                </a:rPr>
                <a:t>250</a:t>
              </a:r>
              <a:r>
                <a:rPr lang="en-GB" sz="1867" b="0" i="0" u="none" strike="noStrike" cap="none">
                  <a:solidFill>
                    <a:srgbClr val="000000"/>
                  </a:solidFill>
                  <a:latin typeface="Arial"/>
                  <a:ea typeface="Arial"/>
                  <a:cs typeface="Arial"/>
                  <a:sym typeface="Arial"/>
                </a:rPr>
                <a:t> informatie-</a:t>
              </a:r>
              <a:br>
                <a:rPr lang="en-GB" sz="1867" b="0" i="0" u="none" strike="noStrike" cap="none">
                  <a:solidFill>
                    <a:srgbClr val="000000"/>
                  </a:solidFill>
                  <a:latin typeface="Arial"/>
                  <a:ea typeface="Arial"/>
                  <a:cs typeface="Arial"/>
                  <a:sym typeface="Arial"/>
                </a:rPr>
              </a:br>
              <a:r>
                <a:rPr lang="en-GB" sz="1867" b="0" i="0" u="none" strike="noStrike" cap="none">
                  <a:solidFill>
                    <a:srgbClr val="000000"/>
                  </a:solidFill>
                  <a:latin typeface="Arial"/>
                  <a:ea typeface="Arial"/>
                  <a:cs typeface="Arial"/>
                  <a:sym typeface="Arial"/>
                </a:rPr>
                <a:t>systemen</a:t>
              </a:r>
              <a:endParaRPr sz="1867" b="0" i="0" u="none" strike="noStrike" cap="none">
                <a:solidFill>
                  <a:srgbClr val="000000"/>
                </a:solidFill>
                <a:latin typeface="Arial"/>
                <a:ea typeface="Arial"/>
                <a:cs typeface="Arial"/>
                <a:sym typeface="Arial"/>
              </a:endParaRPr>
            </a:p>
          </p:txBody>
        </p:sp>
        <p:sp>
          <p:nvSpPr>
            <p:cNvPr id="490" name="Google Shape;490;g2a5fd8ed3b0_0_554"/>
            <p:cNvSpPr txBox="1"/>
            <p:nvPr/>
          </p:nvSpPr>
          <p:spPr>
            <a:xfrm>
              <a:off x="7737891" y="4682687"/>
              <a:ext cx="1667400" cy="6462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r>
                <a:rPr lang="en-GB" sz="1867" b="0" i="0" u="none" strike="noStrike" cap="none">
                  <a:solidFill>
                    <a:srgbClr val="000000"/>
                  </a:solidFill>
                  <a:latin typeface="Arial"/>
                  <a:ea typeface="Arial"/>
                  <a:cs typeface="Arial"/>
                  <a:sym typeface="Arial"/>
                </a:rPr>
                <a:t>&gt; </a:t>
              </a:r>
              <a:r>
                <a:rPr lang="en-GB" sz="1867" b="1" i="0" u="none" strike="noStrike" cap="none">
                  <a:solidFill>
                    <a:srgbClr val="000000"/>
                  </a:solidFill>
                  <a:latin typeface="Arial"/>
                  <a:ea typeface="Arial"/>
                  <a:cs typeface="Arial"/>
                  <a:sym typeface="Arial"/>
                </a:rPr>
                <a:t>1500</a:t>
              </a:r>
              <a:r>
                <a:rPr lang="en-GB" sz="1867" b="0" i="0" u="none" strike="noStrike" cap="none">
                  <a:solidFill>
                    <a:srgbClr val="000000"/>
                  </a:solidFill>
                  <a:latin typeface="Arial"/>
                  <a:ea typeface="Arial"/>
                  <a:cs typeface="Arial"/>
                  <a:sym typeface="Arial"/>
                </a:rPr>
                <a:t> publieke</a:t>
              </a:r>
              <a:br>
                <a:rPr lang="en-GB" sz="1867" b="0" i="0" u="none" strike="noStrike" cap="none">
                  <a:solidFill>
                    <a:srgbClr val="000000"/>
                  </a:solidFill>
                  <a:latin typeface="Arial"/>
                  <a:ea typeface="Arial"/>
                  <a:cs typeface="Arial"/>
                  <a:sym typeface="Arial"/>
                </a:rPr>
              </a:br>
              <a:r>
                <a:rPr lang="en-GB" sz="1867" b="0" i="0" u="none" strike="noStrike" cap="none">
                  <a:solidFill>
                    <a:srgbClr val="000000"/>
                  </a:solidFill>
                  <a:latin typeface="Arial"/>
                  <a:ea typeface="Arial"/>
                  <a:cs typeface="Arial"/>
                  <a:sym typeface="Arial"/>
                </a:rPr>
                <a:t>administraties</a:t>
              </a:r>
              <a:endParaRPr sz="1867" b="0" i="0" u="none" strike="noStrike" cap="none">
                <a:solidFill>
                  <a:srgbClr val="000000"/>
                </a:solidFill>
                <a:latin typeface="Arial"/>
                <a:ea typeface="Arial"/>
                <a:cs typeface="Arial"/>
                <a:sym typeface="Arial"/>
              </a:endParaRPr>
            </a:p>
          </p:txBody>
        </p:sp>
      </p:grpSp>
      <p:sp>
        <p:nvSpPr>
          <p:cNvPr id="491" name="Google Shape;491;g2a5fd8ed3b0_0_554"/>
          <p:cNvSpPr txBox="1"/>
          <p:nvPr/>
        </p:nvSpPr>
        <p:spPr>
          <a:xfrm>
            <a:off x="838197" y="365133"/>
            <a:ext cx="1057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4267" b="1" i="0" u="none" strike="noStrike" cap="none">
                <a:solidFill>
                  <a:srgbClr val="000000"/>
                </a:solidFill>
                <a:latin typeface="Arial"/>
                <a:ea typeface="Arial"/>
                <a:cs typeface="Arial"/>
                <a:sym typeface="Arial"/>
              </a:rPr>
              <a:t>Waarom nood aan interoperabiliteit?</a:t>
            </a:r>
            <a:endParaRPr sz="1867" b="0" i="0" u="none" strike="noStrike" cap="none">
              <a:solidFill>
                <a:srgbClr val="000000"/>
              </a:solidFill>
              <a:latin typeface="Arial"/>
              <a:ea typeface="Arial"/>
              <a:cs typeface="Arial"/>
              <a:sym typeface="Arial"/>
            </a:endParaRPr>
          </a:p>
        </p:txBody>
      </p:sp>
      <p:sp>
        <p:nvSpPr>
          <p:cNvPr id="492" name="Google Shape;492;g2a5fd8ed3b0_0_554"/>
          <p:cNvSpPr txBox="1">
            <a:spLocks noGrp="1"/>
          </p:cNvSpPr>
          <p:nvPr>
            <p:ph type="sldNum" idx="12"/>
          </p:nvPr>
        </p:nvSpPr>
        <p:spPr>
          <a:xfrm>
            <a:off x="9168019" y="6336000"/>
            <a:ext cx="2855600" cy="365200"/>
          </a:xfrm>
          <a:prstGeom prst="rect">
            <a:avLst/>
          </a:prstGeom>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19</a:t>
            </a:fld>
            <a:endParaRPr/>
          </a:p>
        </p:txBody>
      </p:sp>
    </p:spTree>
    <p:extLst>
      <p:ext uri="{BB962C8B-B14F-4D97-AF65-F5344CB8AC3E}">
        <p14:creationId xmlns:p14="http://schemas.microsoft.com/office/powerpoint/2010/main" val="373216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
          <p:cNvSpPr/>
          <p:nvPr/>
        </p:nvSpPr>
        <p:spPr>
          <a:xfrm>
            <a:off x="947200" y="1349533"/>
            <a:ext cx="5148800" cy="2565600"/>
          </a:xfrm>
          <a:prstGeom prst="rect">
            <a:avLst/>
          </a:prstGeom>
          <a:solidFill>
            <a:schemeClr val="l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 name="Google Shape;179;p4"/>
          <p:cNvSpPr/>
          <p:nvPr/>
        </p:nvSpPr>
        <p:spPr>
          <a:xfrm>
            <a:off x="947200" y="3915133"/>
            <a:ext cx="5148800" cy="2565600"/>
          </a:xfrm>
          <a:prstGeom prst="rect">
            <a:avLst/>
          </a:prstGeom>
          <a:solidFill>
            <a:srgbClr val="666666"/>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 name="Google Shape;180;p4"/>
          <p:cNvSpPr/>
          <p:nvPr/>
        </p:nvSpPr>
        <p:spPr>
          <a:xfrm>
            <a:off x="6096000" y="1349533"/>
            <a:ext cx="5148800" cy="2565600"/>
          </a:xfrm>
          <a:prstGeom prst="rect">
            <a:avLst/>
          </a:prstGeom>
          <a:solidFill>
            <a:srgbClr val="666666"/>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 name="Google Shape;181;p4"/>
          <p:cNvSpPr/>
          <p:nvPr/>
        </p:nvSpPr>
        <p:spPr>
          <a:xfrm>
            <a:off x="6096000" y="3915133"/>
            <a:ext cx="5148800" cy="2565600"/>
          </a:xfrm>
          <a:prstGeom prst="rect">
            <a:avLst/>
          </a:prstGeom>
          <a:solidFill>
            <a:schemeClr val="l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4"/>
          <p:cNvSpPr/>
          <p:nvPr/>
        </p:nvSpPr>
        <p:spPr>
          <a:xfrm>
            <a:off x="1130300" y="1561700"/>
            <a:ext cx="3645200" cy="21252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a:solidFill>
                  <a:schemeClr val="dk1"/>
                </a:solidFill>
                <a:latin typeface="Arial"/>
                <a:ea typeface="Arial"/>
                <a:cs typeface="Arial"/>
                <a:sym typeface="Arial"/>
              </a:rPr>
              <a:t>De microfoon van deelnemers staat altijd op </a:t>
            </a:r>
            <a:r>
              <a:rPr lang="en-GB" sz="2133" b="1" i="0" u="none" strike="noStrike" cap="none">
                <a:solidFill>
                  <a:schemeClr val="dk1"/>
                </a:solidFill>
                <a:latin typeface="Arial"/>
                <a:ea typeface="Arial"/>
                <a:cs typeface="Arial"/>
                <a:sym typeface="Arial"/>
              </a:rPr>
              <a:t>mute</a:t>
            </a:r>
            <a:endParaRPr sz="1867" b="0" i="0" u="none" strike="noStrike" cap="none">
              <a:solidFill>
                <a:srgbClr val="000000"/>
              </a:solidFill>
              <a:latin typeface="Arial"/>
              <a:ea typeface="Arial"/>
              <a:cs typeface="Arial"/>
              <a:sym typeface="Arial"/>
            </a:endParaRPr>
          </a:p>
        </p:txBody>
      </p:sp>
      <p:sp>
        <p:nvSpPr>
          <p:cNvPr id="183" name="Google Shape;183;p4"/>
          <p:cNvSpPr/>
          <p:nvPr/>
        </p:nvSpPr>
        <p:spPr>
          <a:xfrm>
            <a:off x="1130300" y="4135333"/>
            <a:ext cx="3645200" cy="21252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a:solidFill>
                  <a:srgbClr val="FFFFFF"/>
                </a:solidFill>
                <a:latin typeface="Arial"/>
                <a:ea typeface="Arial"/>
                <a:cs typeface="Arial"/>
                <a:sym typeface="Arial"/>
              </a:rPr>
              <a:t>Vragen en suggesties kunnen kunnen ook steeds gecommuniceerd worden via de </a:t>
            </a:r>
            <a:r>
              <a:rPr lang="en-GB" sz="2133" b="1" i="0" u="none" strike="noStrike" cap="none">
                <a:solidFill>
                  <a:srgbClr val="FFFFFF"/>
                </a:solidFill>
                <a:latin typeface="Arial"/>
                <a:ea typeface="Arial"/>
                <a:cs typeface="Arial"/>
                <a:sym typeface="Arial"/>
              </a:rPr>
              <a:t>chat </a:t>
            </a:r>
            <a:r>
              <a:rPr lang="en-GB" sz="2133" b="0" i="0" u="none" strike="noStrike" cap="none">
                <a:solidFill>
                  <a:srgbClr val="FFFFFF"/>
                </a:solidFill>
                <a:latin typeface="Arial"/>
                <a:ea typeface="Arial"/>
                <a:cs typeface="Arial"/>
                <a:sym typeface="Arial"/>
              </a:rPr>
              <a:t>functie.</a:t>
            </a:r>
            <a:endParaRPr sz="1600" b="0" i="0" u="none" strike="noStrike" cap="none">
              <a:solidFill>
                <a:srgbClr val="FFFFFF"/>
              </a:solidFill>
              <a:latin typeface="Arial"/>
              <a:ea typeface="Arial"/>
              <a:cs typeface="Arial"/>
              <a:sym typeface="Arial"/>
            </a:endParaRPr>
          </a:p>
        </p:txBody>
      </p:sp>
      <p:sp>
        <p:nvSpPr>
          <p:cNvPr id="184" name="Google Shape;184;p4"/>
          <p:cNvSpPr/>
          <p:nvPr/>
        </p:nvSpPr>
        <p:spPr>
          <a:xfrm>
            <a:off x="7333000" y="1569733"/>
            <a:ext cx="3645200" cy="21252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a:solidFill>
                  <a:srgbClr val="FFFFFF"/>
                </a:solidFill>
                <a:latin typeface="Arial"/>
                <a:ea typeface="Arial"/>
                <a:cs typeface="Arial"/>
                <a:sym typeface="Arial"/>
              </a:rPr>
              <a:t>Steek je </a:t>
            </a:r>
            <a:r>
              <a:rPr lang="en-GB" sz="2133" b="1" i="0" u="none" strike="noStrike" cap="none">
                <a:solidFill>
                  <a:srgbClr val="FFFFFF"/>
                </a:solidFill>
                <a:latin typeface="Arial"/>
                <a:ea typeface="Arial"/>
                <a:cs typeface="Arial"/>
                <a:sym typeface="Arial"/>
              </a:rPr>
              <a:t>hand </a:t>
            </a:r>
            <a:r>
              <a:rPr lang="en-GB" sz="2133" b="0" i="0" u="none" strike="noStrike" cap="none">
                <a:solidFill>
                  <a:srgbClr val="FFFFFF"/>
                </a:solidFill>
                <a:latin typeface="Arial"/>
                <a:ea typeface="Arial"/>
                <a:cs typeface="Arial"/>
                <a:sym typeface="Arial"/>
              </a:rPr>
              <a:t>op indien je iets wil zeggen.</a:t>
            </a:r>
            <a:br>
              <a:rPr lang="en-GB" sz="2133" b="0" i="0" u="none" strike="noStrike" cap="none">
                <a:solidFill>
                  <a:srgbClr val="FFFFFF"/>
                </a:solidFill>
                <a:latin typeface="Arial"/>
                <a:ea typeface="Arial"/>
                <a:cs typeface="Arial"/>
                <a:sym typeface="Arial"/>
              </a:rPr>
            </a:br>
            <a:r>
              <a:rPr lang="en-GB" sz="2133" b="0" i="0" u="none" strike="noStrike" cap="none">
                <a:solidFill>
                  <a:schemeClr val="lt1"/>
                </a:solidFill>
                <a:latin typeface="Arial"/>
                <a:ea typeface="Arial"/>
                <a:cs typeface="Arial"/>
                <a:sym typeface="Arial"/>
              </a:rPr>
              <a:t>Interactie wordt aangemoedigd! </a:t>
            </a:r>
            <a:endParaRPr sz="1867" b="0" i="0" u="none" strike="noStrike" cap="none">
              <a:solidFill>
                <a:srgbClr val="FFFFFF"/>
              </a:solidFill>
              <a:latin typeface="Arial"/>
              <a:ea typeface="Arial"/>
              <a:cs typeface="Arial"/>
              <a:sym typeface="Arial"/>
            </a:endParaRPr>
          </a:p>
        </p:txBody>
      </p:sp>
      <p:sp>
        <p:nvSpPr>
          <p:cNvPr id="185" name="Google Shape;185;p4"/>
          <p:cNvSpPr/>
          <p:nvPr/>
        </p:nvSpPr>
        <p:spPr>
          <a:xfrm>
            <a:off x="7333000" y="4135333"/>
            <a:ext cx="3645200" cy="21252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GB" sz="2133" b="1" i="0" u="none" strike="noStrike" cap="none" err="1">
                <a:solidFill>
                  <a:schemeClr val="dk1"/>
                </a:solidFill>
                <a:latin typeface="Arial"/>
                <a:ea typeface="Arial"/>
                <a:cs typeface="Arial"/>
                <a:sym typeface="Arial"/>
              </a:rPr>
              <a:t>ja</a:t>
            </a:r>
            <a:r>
              <a:rPr lang="en-GB" sz="2133" b="1" i="0" u="none" strike="noStrike" cap="none">
                <a:solidFill>
                  <a:schemeClr val="dk1"/>
                </a:solidFill>
                <a:latin typeface="Arial"/>
                <a:ea typeface="Arial"/>
                <a:cs typeface="Arial"/>
                <a:sym typeface="Arial"/>
              </a:rPr>
              <a:t>/nee </a:t>
            </a:r>
            <a:r>
              <a:rPr lang="en-GB" sz="2133" b="1" i="0" u="none" strike="noStrike" cap="none" err="1">
                <a:solidFill>
                  <a:schemeClr val="dk1"/>
                </a:solidFill>
                <a:latin typeface="Arial"/>
                <a:ea typeface="Arial"/>
                <a:cs typeface="Arial"/>
                <a:sym typeface="Arial"/>
              </a:rPr>
              <a:t>vragen</a:t>
            </a:r>
            <a:r>
              <a:rPr lang="en-GB" sz="2133" b="1" i="0" u="none" strike="noStrike" cap="none">
                <a:solidFill>
                  <a:schemeClr val="dk1"/>
                </a:solidFill>
                <a:latin typeface="Arial"/>
                <a:ea typeface="Arial"/>
                <a:cs typeface="Arial"/>
                <a:sym typeface="Arial"/>
              </a:rPr>
              <a:t> </a:t>
            </a:r>
            <a:r>
              <a:rPr lang="en-GB" sz="2133" b="0" i="0" u="none" strike="noStrike" cap="none" err="1">
                <a:solidFill>
                  <a:schemeClr val="dk1"/>
                </a:solidFill>
                <a:latin typeface="Arial"/>
                <a:ea typeface="Arial"/>
                <a:cs typeface="Arial"/>
                <a:sym typeface="Arial"/>
              </a:rPr>
              <a:t>kan</a:t>
            </a:r>
            <a:r>
              <a:rPr lang="en-GB" sz="2133" b="0" i="0" u="none" strike="noStrike" cap="none">
                <a:solidFill>
                  <a:schemeClr val="dk1"/>
                </a:solidFill>
                <a:latin typeface="Arial"/>
                <a:ea typeface="Arial"/>
                <a:cs typeface="Arial"/>
                <a:sym typeface="Arial"/>
              </a:rPr>
              <a:t> je </a:t>
            </a:r>
            <a:r>
              <a:rPr lang="en-GB" sz="2133" b="0" i="0" u="none" strike="noStrike" cap="none" err="1">
                <a:solidFill>
                  <a:schemeClr val="dk1"/>
                </a:solidFill>
                <a:latin typeface="Arial"/>
                <a:ea typeface="Arial"/>
                <a:cs typeface="Arial"/>
                <a:sym typeface="Arial"/>
              </a:rPr>
              <a:t>beantwoorden</a:t>
            </a:r>
            <a:r>
              <a:rPr lang="en-GB" sz="2133" b="0" i="0" u="none" strike="noStrike" cap="none">
                <a:solidFill>
                  <a:schemeClr val="dk1"/>
                </a:solidFill>
                <a:latin typeface="Arial"/>
                <a:ea typeface="Arial"/>
                <a:cs typeface="Arial"/>
                <a:sym typeface="Arial"/>
              </a:rPr>
              <a:t> via de chat:</a:t>
            </a:r>
            <a:endParaRPr sz="2133"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2133"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a:solidFill>
                  <a:schemeClr val="dk1"/>
                </a:solidFill>
                <a:latin typeface="Arial"/>
                <a:ea typeface="Arial"/>
                <a:cs typeface="Arial"/>
                <a:sym typeface="Arial"/>
              </a:rPr>
              <a:t>Ja = +1</a:t>
            </a:r>
            <a:endParaRPr sz="2133"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a:solidFill>
                  <a:schemeClr val="dk1"/>
                </a:solidFill>
                <a:latin typeface="Arial"/>
                <a:ea typeface="Arial"/>
                <a:cs typeface="Arial"/>
                <a:sym typeface="Arial"/>
              </a:rPr>
              <a:t>Neen = -1</a:t>
            </a:r>
            <a:endParaRPr sz="2133"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err="1">
                <a:solidFill>
                  <a:schemeClr val="dk1"/>
                </a:solidFill>
                <a:latin typeface="Arial"/>
                <a:ea typeface="Arial"/>
                <a:cs typeface="Arial"/>
                <a:sym typeface="Arial"/>
              </a:rPr>
              <a:t>Neutraal</a:t>
            </a:r>
            <a:r>
              <a:rPr lang="en-GB" sz="2133" b="0" i="0" u="none" strike="noStrike" cap="none">
                <a:solidFill>
                  <a:schemeClr val="dk1"/>
                </a:solidFill>
                <a:latin typeface="Arial"/>
                <a:ea typeface="Arial"/>
                <a:cs typeface="Arial"/>
                <a:sym typeface="Arial"/>
              </a:rPr>
              <a:t> = 0</a:t>
            </a:r>
            <a:endParaRPr sz="2133" b="0" i="0" u="none" strike="noStrike" cap="none">
              <a:solidFill>
                <a:schemeClr val="dk1"/>
              </a:solidFill>
              <a:latin typeface="Arial"/>
              <a:ea typeface="Arial"/>
              <a:cs typeface="Arial"/>
              <a:sym typeface="Arial"/>
            </a:endParaRPr>
          </a:p>
        </p:txBody>
      </p:sp>
      <p:sp>
        <p:nvSpPr>
          <p:cNvPr id="186" name="Google Shape;186;p4" descr="Help Question&#10;"/>
          <p:cNvSpPr/>
          <p:nvPr/>
        </p:nvSpPr>
        <p:spPr>
          <a:xfrm>
            <a:off x="5115075" y="4877259"/>
            <a:ext cx="641351" cy="641349"/>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187" name="Google Shape;187;p4" descr="Down Chevron Circle&#10;"/>
          <p:cNvSpPr/>
          <p:nvPr/>
        </p:nvSpPr>
        <p:spPr>
          <a:xfrm>
            <a:off x="6394868" y="4879375"/>
            <a:ext cx="639233" cy="637117"/>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pic>
        <p:nvPicPr>
          <p:cNvPr id="188" name="Google Shape;188;p4"/>
          <p:cNvPicPr preferRelativeResize="0"/>
          <p:nvPr/>
        </p:nvPicPr>
        <p:blipFill rotWithShape="1">
          <a:blip r:embed="rId3">
            <a:alphaModFix/>
          </a:blip>
          <a:srcRect/>
          <a:stretch/>
        </p:blipFill>
        <p:spPr>
          <a:xfrm>
            <a:off x="5115051" y="2303601"/>
            <a:ext cx="641367" cy="641367"/>
          </a:xfrm>
          <a:prstGeom prst="rect">
            <a:avLst/>
          </a:prstGeom>
          <a:noFill/>
          <a:ln>
            <a:noFill/>
          </a:ln>
        </p:spPr>
      </p:pic>
      <p:pic>
        <p:nvPicPr>
          <p:cNvPr id="189" name="Google Shape;189;p4"/>
          <p:cNvPicPr preferRelativeResize="0"/>
          <p:nvPr/>
        </p:nvPicPr>
        <p:blipFill rotWithShape="1">
          <a:blip r:embed="rId4">
            <a:alphaModFix/>
          </a:blip>
          <a:srcRect b="14944"/>
          <a:stretch/>
        </p:blipFill>
        <p:spPr>
          <a:xfrm>
            <a:off x="6339949" y="2313767"/>
            <a:ext cx="749105" cy="637133"/>
          </a:xfrm>
          <a:prstGeom prst="rect">
            <a:avLst/>
          </a:prstGeom>
          <a:noFill/>
          <a:ln>
            <a:noFill/>
          </a:ln>
        </p:spPr>
      </p:pic>
      <p:sp>
        <p:nvSpPr>
          <p:cNvPr id="190" name="Google Shape;190;p4"/>
          <p:cNvSpPr/>
          <p:nvPr/>
        </p:nvSpPr>
        <p:spPr>
          <a:xfrm>
            <a:off x="5474951" y="3290083"/>
            <a:ext cx="1242000" cy="12420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91" name="Google Shape;191;p4"/>
          <p:cNvPicPr preferRelativeResize="0"/>
          <p:nvPr/>
        </p:nvPicPr>
        <p:blipFill rotWithShape="1">
          <a:blip r:embed="rId5">
            <a:alphaModFix/>
          </a:blip>
          <a:srcRect/>
          <a:stretch/>
        </p:blipFill>
        <p:spPr>
          <a:xfrm>
            <a:off x="5775318" y="3493951"/>
            <a:ext cx="641367" cy="641367"/>
          </a:xfrm>
          <a:prstGeom prst="rect">
            <a:avLst/>
          </a:prstGeom>
          <a:noFill/>
          <a:ln>
            <a:noFill/>
          </a:ln>
        </p:spPr>
      </p:pic>
      <p:sp>
        <p:nvSpPr>
          <p:cNvPr id="192" name="Google Shape;192;p4"/>
          <p:cNvSpPr txBox="1"/>
          <p:nvPr/>
        </p:nvSpPr>
        <p:spPr>
          <a:xfrm>
            <a:off x="5636701" y="4070367"/>
            <a:ext cx="965200" cy="3900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700"/>
              <a:buFont typeface="Arial"/>
              <a:buNone/>
            </a:pPr>
            <a:r>
              <a:rPr lang="en-GB" sz="933" b="1" i="0" u="none" strike="noStrike" cap="none">
                <a:solidFill>
                  <a:srgbClr val="000000"/>
                </a:solidFill>
                <a:latin typeface="Proxima Nova"/>
                <a:ea typeface="Proxima Nova"/>
                <a:cs typeface="Proxima Nova"/>
                <a:sym typeface="Proxima Nova"/>
              </a:rPr>
              <a:t>Opname?</a:t>
            </a:r>
            <a:endParaRPr sz="933" b="1" i="0" u="none" strike="noStrike" cap="none">
              <a:solidFill>
                <a:srgbClr val="000000"/>
              </a:solidFill>
              <a:latin typeface="Proxima Nova"/>
              <a:ea typeface="Proxima Nova"/>
              <a:cs typeface="Proxima Nova"/>
              <a:sym typeface="Proxima Nova"/>
            </a:endParaRPr>
          </a:p>
        </p:txBody>
      </p:sp>
      <p:sp>
        <p:nvSpPr>
          <p:cNvPr id="193" name="Google Shape;193;p4"/>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indent="0">
              <a:buSzPts val="3200"/>
              <a:buFont typeface="Arial"/>
              <a:buNone/>
            </a:pPr>
            <a:r>
              <a:rPr lang="en-GB" sz="4933" err="1">
                <a:solidFill>
                  <a:schemeClr val="dk1"/>
                </a:solidFill>
                <a:latin typeface="Proxima Nova"/>
                <a:ea typeface="+mn-ea"/>
              </a:rPr>
              <a:t>Praktische</a:t>
            </a:r>
            <a:r>
              <a:rPr lang="en-GB" sz="4933">
                <a:solidFill>
                  <a:schemeClr val="dk1"/>
                </a:solidFill>
                <a:latin typeface="Proxima Nova"/>
                <a:ea typeface="+mn-ea"/>
              </a:rPr>
              <a:t> </a:t>
            </a:r>
            <a:r>
              <a:rPr lang="en-GB" sz="4933" err="1">
                <a:solidFill>
                  <a:schemeClr val="dk1"/>
                </a:solidFill>
                <a:latin typeface="Proxima Nova"/>
                <a:ea typeface="+mn-ea"/>
              </a:rPr>
              <a:t>zaken</a:t>
            </a:r>
            <a:endParaRPr sz="4933">
              <a:solidFill>
                <a:schemeClr val="dk1"/>
              </a:solidFill>
              <a:latin typeface="Proxima Nova"/>
              <a:ea typeface="+mn-ea"/>
            </a:endParaRPr>
          </a:p>
        </p:txBody>
      </p:sp>
    </p:spTree>
    <p:extLst>
      <p:ext uri="{BB962C8B-B14F-4D97-AF65-F5344CB8AC3E}">
        <p14:creationId xmlns:p14="http://schemas.microsoft.com/office/powerpoint/2010/main" val="2901471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pic>
        <p:nvPicPr>
          <p:cNvPr id="1103" name="Google Shape;1103;g15d88015741_0_7"/>
          <p:cNvPicPr preferRelativeResize="0"/>
          <p:nvPr/>
        </p:nvPicPr>
        <p:blipFill rotWithShape="1">
          <a:blip r:embed="rId3">
            <a:alphaModFix/>
          </a:blip>
          <a:srcRect r="31422" b="70910"/>
          <a:stretch/>
        </p:blipFill>
        <p:spPr>
          <a:xfrm>
            <a:off x="0" y="0"/>
            <a:ext cx="12192000" cy="6858000"/>
          </a:xfrm>
          <a:prstGeom prst="rect">
            <a:avLst/>
          </a:prstGeom>
          <a:noFill/>
          <a:ln>
            <a:noFill/>
          </a:ln>
        </p:spPr>
      </p:pic>
      <p:pic>
        <p:nvPicPr>
          <p:cNvPr id="1104" name="Google Shape;1104;g15d88015741_0_7"/>
          <p:cNvPicPr preferRelativeResize="0"/>
          <p:nvPr/>
        </p:nvPicPr>
        <p:blipFill rotWithShape="1">
          <a:blip r:embed="rId3">
            <a:alphaModFix/>
          </a:blip>
          <a:srcRect t="17266"/>
          <a:stretch/>
        </p:blipFill>
        <p:spPr>
          <a:xfrm>
            <a:off x="1516018" y="760216"/>
            <a:ext cx="9159967" cy="53375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21"/>
        <p:cNvGrpSpPr/>
        <p:nvPr/>
      </p:nvGrpSpPr>
      <p:grpSpPr>
        <a:xfrm>
          <a:off x="0" y="0"/>
          <a:ext cx="0" cy="0"/>
          <a:chOff x="0" y="0"/>
          <a:chExt cx="0" cy="0"/>
        </a:xfrm>
      </p:grpSpPr>
      <p:sp>
        <p:nvSpPr>
          <p:cNvPr id="522" name="Google Shape;522;g2a5fd8ed3b0_0_1337"/>
          <p:cNvSpPr txBox="1"/>
          <p:nvPr/>
        </p:nvSpPr>
        <p:spPr>
          <a:xfrm>
            <a:off x="838197" y="365133"/>
            <a:ext cx="1057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en-GB" sz="4267" b="1" i="0" u="none" strike="noStrike" cap="none">
                <a:solidFill>
                  <a:srgbClr val="000000"/>
                </a:solidFill>
                <a:latin typeface="Arial"/>
                <a:ea typeface="Arial"/>
                <a:cs typeface="Arial"/>
                <a:sym typeface="Arial"/>
              </a:rPr>
              <a:t>Voorbeeld: OSLO Persoon</a:t>
            </a:r>
            <a:endParaRPr sz="1867" b="0" i="0" u="none" strike="noStrike" cap="none">
              <a:solidFill>
                <a:srgbClr val="000000"/>
              </a:solidFill>
              <a:latin typeface="Arial"/>
              <a:ea typeface="Arial"/>
              <a:cs typeface="Arial"/>
              <a:sym typeface="Arial"/>
            </a:endParaRPr>
          </a:p>
        </p:txBody>
      </p:sp>
      <p:grpSp>
        <p:nvGrpSpPr>
          <p:cNvPr id="523" name="Google Shape;523;g2a5fd8ed3b0_0_1337"/>
          <p:cNvGrpSpPr/>
          <p:nvPr/>
        </p:nvGrpSpPr>
        <p:grpSpPr>
          <a:xfrm>
            <a:off x="8531733" y="3015107"/>
            <a:ext cx="2484000" cy="1892531"/>
            <a:chOff x="1500425" y="1244963"/>
            <a:chExt cx="1863000" cy="1049695"/>
          </a:xfrm>
        </p:grpSpPr>
        <p:sp>
          <p:nvSpPr>
            <p:cNvPr id="524" name="Google Shape;524;g2a5fd8ed3b0_0_1337"/>
            <p:cNvSpPr/>
            <p:nvPr/>
          </p:nvSpPr>
          <p:spPr>
            <a:xfrm>
              <a:off x="1500425" y="1461258"/>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achternaam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alternatieve 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contactinfo</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geboortenaam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gebruikte voornaam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geslacht</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patroniem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volledige 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 voornaam</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25" name="Google Shape;525;g2a5fd8ed3b0_0_1337"/>
            <p:cNvSpPr/>
            <p:nvPr/>
          </p:nvSpPr>
          <p:spPr>
            <a:xfrm>
              <a:off x="1500425" y="1244963"/>
              <a:ext cx="1863000" cy="2163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Persoon</a:t>
              </a:r>
              <a:endParaRPr sz="1333" b="0" i="0" u="none" strike="noStrike" cap="none">
                <a:solidFill>
                  <a:srgbClr val="FFFFFF"/>
                </a:solidFill>
                <a:latin typeface="Arial"/>
                <a:ea typeface="Arial"/>
                <a:cs typeface="Arial"/>
                <a:sym typeface="Arial"/>
              </a:endParaRPr>
            </a:p>
          </p:txBody>
        </p:sp>
      </p:grpSp>
      <p:grpSp>
        <p:nvGrpSpPr>
          <p:cNvPr id="526" name="Google Shape;526;g2a5fd8ed3b0_0_1337"/>
          <p:cNvGrpSpPr/>
          <p:nvPr/>
        </p:nvGrpSpPr>
        <p:grpSpPr>
          <a:xfrm>
            <a:off x="1143000" y="1657771"/>
            <a:ext cx="2484000" cy="1204676"/>
            <a:chOff x="1963900" y="-226834"/>
            <a:chExt cx="1863000" cy="1167020"/>
          </a:xfrm>
        </p:grpSpPr>
        <p:sp>
          <p:nvSpPr>
            <p:cNvPr id="527" name="Google Shape;527;g2a5fd8ed3b0_0_1337"/>
            <p:cNvSpPr/>
            <p:nvPr/>
          </p:nvSpPr>
          <p:spPr>
            <a:xfrm>
              <a:off x="1963900" y="106786"/>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Naam</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Geboortedatum</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Geslacht</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Contactgegevens</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Voorkeurstaal</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28" name="Google Shape;528;g2a5fd8ed3b0_0_1337"/>
            <p:cNvSpPr/>
            <p:nvPr/>
          </p:nvSpPr>
          <p:spPr>
            <a:xfrm>
              <a:off x="1963900" y="-226834"/>
              <a:ext cx="1863000" cy="3336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Individu</a:t>
              </a:r>
              <a:endParaRPr sz="1333" b="0" i="0" u="none" strike="noStrike" cap="none">
                <a:solidFill>
                  <a:srgbClr val="FFFFFF"/>
                </a:solidFill>
                <a:latin typeface="Arial"/>
                <a:ea typeface="Arial"/>
                <a:cs typeface="Arial"/>
                <a:sym typeface="Arial"/>
              </a:endParaRPr>
            </a:p>
          </p:txBody>
        </p:sp>
      </p:grpSp>
      <p:grpSp>
        <p:nvGrpSpPr>
          <p:cNvPr id="529" name="Google Shape;529;g2a5fd8ed3b0_0_1337"/>
          <p:cNvGrpSpPr/>
          <p:nvPr/>
        </p:nvGrpSpPr>
        <p:grpSpPr>
          <a:xfrm>
            <a:off x="1143000" y="4282470"/>
            <a:ext cx="2484000" cy="1204676"/>
            <a:chOff x="1963900" y="-226834"/>
            <a:chExt cx="1863000" cy="1167020"/>
          </a:xfrm>
        </p:grpSpPr>
        <p:sp>
          <p:nvSpPr>
            <p:cNvPr id="530" name="Google Shape;530;g2a5fd8ed3b0_0_1337"/>
            <p:cNvSpPr/>
            <p:nvPr/>
          </p:nvSpPr>
          <p:spPr>
            <a:xfrm>
              <a:off x="1963900" y="106786"/>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700"/>
                <a:buFont typeface="Arial"/>
                <a:buNone/>
              </a:pPr>
              <a:r>
                <a:rPr lang="en-GB" sz="933" b="0" i="0" u="none" strike="noStrike" cap="none">
                  <a:solidFill>
                    <a:srgbClr val="000000"/>
                  </a:solidFill>
                  <a:latin typeface="Arial"/>
                  <a:ea typeface="Arial"/>
                  <a:cs typeface="Arial"/>
                  <a:sym typeface="Arial"/>
                </a:rPr>
                <a:t>Nationaliteit</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Burgerlijke staat</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Fiscaal identificatienummer</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Adres</a:t>
              </a:r>
              <a:br>
                <a:rPr lang="en-GB" sz="933" b="0" i="0" u="none" strike="noStrike" cap="none">
                  <a:solidFill>
                    <a:srgbClr val="000000"/>
                  </a:solidFill>
                  <a:latin typeface="Arial"/>
                  <a:ea typeface="Arial"/>
                  <a:cs typeface="Arial"/>
                  <a:sym typeface="Arial"/>
                </a:rPr>
              </a:br>
              <a:r>
                <a:rPr lang="en-GB" sz="933" b="0" i="0" u="none" strike="noStrike" cap="none">
                  <a:solidFill>
                    <a:srgbClr val="000000"/>
                  </a:solidFill>
                  <a:latin typeface="Arial"/>
                  <a:ea typeface="Arial"/>
                  <a:cs typeface="Arial"/>
                  <a:sym typeface="Arial"/>
                </a:rPr>
                <a:t>Contactinformatie</a:t>
              </a: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933" b="0" i="0" u="none" strike="noStrike" cap="none">
                <a:solidFill>
                  <a:srgbClr val="000000"/>
                </a:solidFill>
                <a:latin typeface="Arial"/>
                <a:ea typeface="Arial"/>
                <a:cs typeface="Arial"/>
                <a:sym typeface="Arial"/>
              </a:endParaRPr>
            </a:p>
          </p:txBody>
        </p:sp>
        <p:sp>
          <p:nvSpPr>
            <p:cNvPr id="531" name="Google Shape;531;g2a5fd8ed3b0_0_1337"/>
            <p:cNvSpPr/>
            <p:nvPr/>
          </p:nvSpPr>
          <p:spPr>
            <a:xfrm>
              <a:off x="1963900" y="-226834"/>
              <a:ext cx="1863000" cy="3336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en-GB" sz="1333" b="0" i="0" u="none" strike="noStrike" cap="none">
                  <a:solidFill>
                    <a:srgbClr val="FFFFFF"/>
                  </a:solidFill>
                  <a:latin typeface="Arial"/>
                  <a:ea typeface="Arial"/>
                  <a:cs typeface="Arial"/>
                  <a:sym typeface="Arial"/>
                </a:rPr>
                <a:t>Burger</a:t>
              </a:r>
              <a:endParaRPr sz="1333" b="0" i="0" u="none" strike="noStrike" cap="none">
                <a:solidFill>
                  <a:srgbClr val="FFFFFF"/>
                </a:solidFill>
                <a:latin typeface="Arial"/>
                <a:ea typeface="Arial"/>
                <a:cs typeface="Arial"/>
                <a:sym typeface="Arial"/>
              </a:endParaRPr>
            </a:p>
          </p:txBody>
        </p:sp>
      </p:grpSp>
      <p:sp>
        <p:nvSpPr>
          <p:cNvPr id="532" name="Google Shape;532;g2a5fd8ed3b0_0_1337"/>
          <p:cNvSpPr txBox="1"/>
          <p:nvPr/>
        </p:nvSpPr>
        <p:spPr>
          <a:xfrm>
            <a:off x="970533" y="2862441"/>
            <a:ext cx="4313986" cy="1230938"/>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15000"/>
              </a:lnSpc>
              <a:spcBef>
                <a:spcPts val="2000"/>
              </a:spcBef>
              <a:spcAft>
                <a:spcPts val="2000"/>
              </a:spcAft>
              <a:buClr>
                <a:srgbClr val="000000"/>
              </a:buClr>
              <a:buSzPts val="1000"/>
              <a:buFont typeface="Arial"/>
              <a:buNone/>
            </a:pPr>
            <a:r>
              <a:rPr lang="en-GB" sz="1333" b="0" i="0" u="none" strike="noStrike" cap="none" err="1">
                <a:solidFill>
                  <a:srgbClr val="000000"/>
                </a:solidFill>
                <a:latin typeface="Arial"/>
                <a:ea typeface="Arial"/>
                <a:cs typeface="Arial"/>
                <a:sym typeface="Arial"/>
              </a:rPr>
              <a:t>Nadruk</a:t>
            </a:r>
            <a:r>
              <a:rPr lang="en-GB" sz="1333" b="0" i="0" u="none" strike="noStrike" cap="none">
                <a:solidFill>
                  <a:srgbClr val="000000"/>
                </a:solidFill>
                <a:latin typeface="Arial"/>
                <a:ea typeface="Arial"/>
                <a:cs typeface="Arial"/>
                <a:sym typeface="Arial"/>
              </a:rPr>
              <a:t> op </a:t>
            </a:r>
            <a:r>
              <a:rPr lang="en-GB" sz="1333" b="1" i="0" u="none" strike="noStrike" cap="none" err="1">
                <a:solidFill>
                  <a:srgbClr val="000000"/>
                </a:solidFill>
                <a:latin typeface="Arial"/>
                <a:ea typeface="Arial"/>
                <a:cs typeface="Arial"/>
                <a:sym typeface="Arial"/>
              </a:rPr>
              <a:t>individuele</a:t>
            </a:r>
            <a:r>
              <a:rPr lang="en-GB" sz="1333" b="1" i="0" u="none" strike="noStrike" cap="none">
                <a:solidFill>
                  <a:srgbClr val="000000"/>
                </a:solidFill>
                <a:latin typeface="Arial"/>
                <a:ea typeface="Arial"/>
                <a:cs typeface="Arial"/>
                <a:sym typeface="Arial"/>
              </a:rPr>
              <a:t> </a:t>
            </a:r>
            <a:r>
              <a:rPr lang="en-GB" sz="1333" b="1" i="0" u="none" strike="noStrike" cap="none" err="1">
                <a:solidFill>
                  <a:srgbClr val="000000"/>
                </a:solidFill>
                <a:latin typeface="Arial"/>
                <a:ea typeface="Arial"/>
                <a:cs typeface="Arial"/>
                <a:sym typeface="Arial"/>
              </a:rPr>
              <a:t>identiteit</a:t>
            </a:r>
            <a:r>
              <a:rPr lang="en-GB" sz="1333" b="0" i="0" u="none" strike="noStrike" cap="none">
                <a:solidFill>
                  <a:srgbClr val="000000"/>
                </a:solidFill>
                <a:latin typeface="Arial"/>
                <a:ea typeface="Arial"/>
                <a:cs typeface="Arial"/>
                <a:sym typeface="Arial"/>
              </a:rPr>
              <a:t> </a:t>
            </a:r>
            <a:r>
              <a:rPr lang="en-GB" sz="1333" b="0" i="0" u="none" strike="noStrike" cap="none" err="1">
                <a:solidFill>
                  <a:srgbClr val="000000"/>
                </a:solidFill>
                <a:latin typeface="Arial"/>
                <a:ea typeface="Arial"/>
                <a:cs typeface="Arial"/>
                <a:sym typeface="Arial"/>
              </a:rPr>
              <a:t>en</a:t>
            </a:r>
            <a:r>
              <a:rPr lang="en-GB" sz="1333" b="0" i="0" u="none" strike="noStrike" cap="none">
                <a:solidFill>
                  <a:srgbClr val="000000"/>
                </a:solidFill>
                <a:latin typeface="Arial"/>
                <a:ea typeface="Arial"/>
                <a:cs typeface="Arial"/>
                <a:sym typeface="Arial"/>
              </a:rPr>
              <a:t> </a:t>
            </a:r>
            <a:r>
              <a:rPr lang="en-GB" sz="1333" b="1" i="0" u="none" strike="noStrike" cap="none" err="1">
                <a:solidFill>
                  <a:srgbClr val="000000"/>
                </a:solidFill>
                <a:latin typeface="Arial"/>
                <a:ea typeface="Arial"/>
                <a:cs typeface="Arial"/>
                <a:sym typeface="Arial"/>
              </a:rPr>
              <a:t>basisinformatie</a:t>
            </a:r>
            <a:r>
              <a:rPr lang="en-GB" sz="1333" b="0" i="0" u="none" strike="noStrike" cap="none">
                <a:solidFill>
                  <a:srgbClr val="000000"/>
                </a:solidFill>
                <a:latin typeface="Arial"/>
                <a:ea typeface="Arial"/>
                <a:cs typeface="Arial"/>
                <a:sym typeface="Arial"/>
              </a:rPr>
              <a:t>. </a:t>
            </a:r>
            <a:r>
              <a:rPr lang="en-GB" sz="1333" b="0" i="0" u="none" strike="noStrike" cap="none" err="1">
                <a:solidFill>
                  <a:srgbClr val="000000"/>
                </a:solidFill>
                <a:latin typeface="Arial"/>
                <a:ea typeface="Arial"/>
                <a:cs typeface="Arial"/>
                <a:sym typeface="Arial"/>
              </a:rPr>
              <a:t>Sterk</a:t>
            </a:r>
            <a:r>
              <a:rPr lang="en-GB" sz="1333" b="0" i="0" u="none" strike="noStrike" cap="none">
                <a:solidFill>
                  <a:srgbClr val="000000"/>
                </a:solidFill>
                <a:latin typeface="Arial"/>
                <a:ea typeface="Arial"/>
                <a:cs typeface="Arial"/>
                <a:sym typeface="Arial"/>
              </a:rPr>
              <a:t> op </a:t>
            </a:r>
            <a:r>
              <a:rPr lang="en-GB" sz="1333" b="1" i="0" u="none" strike="noStrike" cap="none" err="1">
                <a:solidFill>
                  <a:srgbClr val="000000"/>
                </a:solidFill>
                <a:latin typeface="Arial"/>
                <a:ea typeface="Arial"/>
                <a:cs typeface="Arial"/>
                <a:sym typeface="Arial"/>
              </a:rPr>
              <a:t>persoonlijke</a:t>
            </a:r>
            <a:r>
              <a:rPr lang="en-GB" sz="1333" b="1" i="0" u="none" strike="noStrike" cap="none">
                <a:solidFill>
                  <a:srgbClr val="000000"/>
                </a:solidFill>
                <a:latin typeface="Arial"/>
                <a:ea typeface="Arial"/>
                <a:cs typeface="Arial"/>
                <a:sym typeface="Arial"/>
              </a:rPr>
              <a:t> </a:t>
            </a:r>
            <a:r>
              <a:rPr lang="en-GB" sz="1333" b="1" i="0" u="none" strike="noStrike" cap="none" err="1">
                <a:solidFill>
                  <a:srgbClr val="000000"/>
                </a:solidFill>
                <a:latin typeface="Arial"/>
                <a:ea typeface="Arial"/>
                <a:cs typeface="Arial"/>
                <a:sym typeface="Arial"/>
              </a:rPr>
              <a:t>gegevens</a:t>
            </a:r>
            <a:r>
              <a:rPr lang="en-GB" sz="1333" b="1" i="0" u="none" strike="noStrike" cap="none">
                <a:solidFill>
                  <a:srgbClr val="000000"/>
                </a:solidFill>
                <a:latin typeface="Arial"/>
                <a:ea typeface="Arial"/>
                <a:cs typeface="Arial"/>
                <a:sym typeface="Arial"/>
              </a:rPr>
              <a:t> </a:t>
            </a:r>
            <a:r>
              <a:rPr lang="en-GB" sz="1333" b="0" i="0" u="none" strike="noStrike" cap="none" err="1">
                <a:solidFill>
                  <a:srgbClr val="000000"/>
                </a:solidFill>
                <a:latin typeface="Arial"/>
                <a:ea typeface="Arial"/>
                <a:cs typeface="Arial"/>
                <a:sym typeface="Arial"/>
              </a:rPr>
              <a:t>gericht</a:t>
            </a:r>
            <a:r>
              <a:rPr lang="en-GB" sz="1333" b="0" i="0" u="none" strike="noStrike" cap="none">
                <a:solidFill>
                  <a:srgbClr val="000000"/>
                </a:solidFill>
                <a:latin typeface="Arial"/>
                <a:ea typeface="Arial"/>
                <a:cs typeface="Arial"/>
                <a:sym typeface="Arial"/>
              </a:rPr>
              <a:t>.</a:t>
            </a:r>
            <a:endParaRPr sz="1333" b="0" i="0" u="none" strike="noStrike" cap="none">
              <a:solidFill>
                <a:srgbClr val="000000"/>
              </a:solidFill>
              <a:latin typeface="Arial"/>
              <a:ea typeface="Arial"/>
              <a:cs typeface="Arial"/>
              <a:sym typeface="Arial"/>
            </a:endParaRPr>
          </a:p>
        </p:txBody>
      </p:sp>
      <p:sp>
        <p:nvSpPr>
          <p:cNvPr id="533" name="Google Shape;533;g2a5fd8ed3b0_0_1337"/>
          <p:cNvSpPr txBox="1"/>
          <p:nvPr/>
        </p:nvSpPr>
        <p:spPr>
          <a:xfrm>
            <a:off x="1142999" y="5487140"/>
            <a:ext cx="4313985" cy="1702733"/>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15000"/>
              </a:lnSpc>
              <a:spcBef>
                <a:spcPts val="2000"/>
              </a:spcBef>
              <a:spcAft>
                <a:spcPts val="2000"/>
              </a:spcAft>
              <a:buClr>
                <a:srgbClr val="000000"/>
              </a:buClr>
              <a:buSzPts val="1000"/>
              <a:buFont typeface="Arial"/>
              <a:buNone/>
            </a:pPr>
            <a:r>
              <a:rPr lang="en-GB" sz="1333" b="0" i="0" u="none" strike="noStrike" cap="none" err="1">
                <a:solidFill>
                  <a:srgbClr val="000000"/>
                </a:solidFill>
                <a:latin typeface="Arial"/>
                <a:ea typeface="Arial"/>
                <a:cs typeface="Arial"/>
                <a:sym typeface="Arial"/>
              </a:rPr>
              <a:t>Nadruk</a:t>
            </a:r>
            <a:r>
              <a:rPr lang="en-GB" sz="1333" b="0" i="0" u="none" strike="noStrike" cap="none">
                <a:solidFill>
                  <a:srgbClr val="000000"/>
                </a:solidFill>
                <a:latin typeface="Arial"/>
                <a:ea typeface="Arial"/>
                <a:cs typeface="Arial"/>
                <a:sym typeface="Arial"/>
              </a:rPr>
              <a:t> op de </a:t>
            </a:r>
            <a:r>
              <a:rPr lang="en-GB" sz="1333" b="1" i="0" u="none" strike="noStrike" cap="none" err="1">
                <a:solidFill>
                  <a:srgbClr val="000000"/>
                </a:solidFill>
                <a:latin typeface="Arial"/>
                <a:ea typeface="Arial"/>
                <a:cs typeface="Arial"/>
                <a:sym typeface="Arial"/>
              </a:rPr>
              <a:t>juridische</a:t>
            </a:r>
            <a:r>
              <a:rPr lang="en-GB" sz="1333" b="1" i="0" u="none" strike="noStrike" cap="none">
                <a:solidFill>
                  <a:srgbClr val="000000"/>
                </a:solidFill>
                <a:latin typeface="Arial"/>
                <a:ea typeface="Arial"/>
                <a:cs typeface="Arial"/>
                <a:sym typeface="Arial"/>
              </a:rPr>
              <a:t> </a:t>
            </a:r>
            <a:r>
              <a:rPr lang="en-GB" sz="1333" b="1" i="0" u="none" strike="noStrike" cap="none" err="1">
                <a:solidFill>
                  <a:srgbClr val="000000"/>
                </a:solidFill>
                <a:latin typeface="Arial"/>
                <a:ea typeface="Arial"/>
                <a:cs typeface="Arial"/>
                <a:sym typeface="Arial"/>
              </a:rPr>
              <a:t>en</a:t>
            </a:r>
            <a:r>
              <a:rPr lang="en-GB" sz="1333" b="1" i="0" u="none" strike="noStrike" cap="none">
                <a:solidFill>
                  <a:srgbClr val="000000"/>
                </a:solidFill>
                <a:latin typeface="Arial"/>
                <a:ea typeface="Arial"/>
                <a:cs typeface="Arial"/>
                <a:sym typeface="Arial"/>
              </a:rPr>
              <a:t> </a:t>
            </a:r>
            <a:r>
              <a:rPr lang="en-GB" sz="1333" b="1" i="0" u="none" strike="noStrike" cap="none" err="1">
                <a:solidFill>
                  <a:srgbClr val="000000"/>
                </a:solidFill>
                <a:latin typeface="Arial"/>
                <a:ea typeface="Arial"/>
                <a:cs typeface="Arial"/>
                <a:sym typeface="Arial"/>
              </a:rPr>
              <a:t>maatschappelijke</a:t>
            </a:r>
            <a:r>
              <a:rPr lang="en-GB" sz="1333" b="1" i="0" u="none" strike="noStrike" cap="none">
                <a:solidFill>
                  <a:srgbClr val="000000"/>
                </a:solidFill>
                <a:latin typeface="Arial"/>
                <a:ea typeface="Arial"/>
                <a:cs typeface="Arial"/>
                <a:sym typeface="Arial"/>
              </a:rPr>
              <a:t> </a:t>
            </a:r>
            <a:r>
              <a:rPr lang="en-GB" sz="1333" b="1" i="0" u="none" strike="noStrike" cap="none" err="1">
                <a:solidFill>
                  <a:srgbClr val="000000"/>
                </a:solidFill>
                <a:latin typeface="Arial"/>
                <a:ea typeface="Arial"/>
                <a:cs typeface="Arial"/>
                <a:sym typeface="Arial"/>
              </a:rPr>
              <a:t>aspecten</a:t>
            </a:r>
            <a:r>
              <a:rPr lang="en-GB" sz="1333" b="0" i="0" u="none" strike="noStrike" cap="none">
                <a:solidFill>
                  <a:srgbClr val="000000"/>
                </a:solidFill>
                <a:latin typeface="Arial"/>
                <a:ea typeface="Arial"/>
                <a:cs typeface="Arial"/>
                <a:sym typeface="Arial"/>
              </a:rPr>
              <a:t> van </a:t>
            </a:r>
            <a:r>
              <a:rPr lang="en-GB" sz="1333" b="0" i="0" u="none" strike="noStrike" cap="none" err="1">
                <a:solidFill>
                  <a:srgbClr val="000000"/>
                </a:solidFill>
                <a:latin typeface="Arial"/>
                <a:ea typeface="Arial"/>
                <a:cs typeface="Arial"/>
                <a:sym typeface="Arial"/>
              </a:rPr>
              <a:t>een</a:t>
            </a:r>
            <a:r>
              <a:rPr lang="en-GB" sz="1333" b="0" i="0" u="none" strike="noStrike" cap="none">
                <a:solidFill>
                  <a:srgbClr val="000000"/>
                </a:solidFill>
                <a:latin typeface="Arial"/>
                <a:ea typeface="Arial"/>
                <a:cs typeface="Arial"/>
                <a:sym typeface="Arial"/>
              </a:rPr>
              <a:t> </a:t>
            </a:r>
            <a:r>
              <a:rPr lang="en-GB" sz="1333" b="0" i="0" u="none" strike="noStrike" cap="none" err="1">
                <a:solidFill>
                  <a:srgbClr val="000000"/>
                </a:solidFill>
                <a:latin typeface="Arial"/>
                <a:ea typeface="Arial"/>
                <a:cs typeface="Arial"/>
                <a:sym typeface="Arial"/>
              </a:rPr>
              <a:t>persoon</a:t>
            </a:r>
            <a:r>
              <a:rPr lang="en-GB" sz="1333" b="0" i="0" u="none" strike="noStrike" cap="none">
                <a:solidFill>
                  <a:srgbClr val="000000"/>
                </a:solidFill>
                <a:latin typeface="Arial"/>
                <a:ea typeface="Arial"/>
                <a:cs typeface="Arial"/>
                <a:sym typeface="Arial"/>
              </a:rPr>
              <a:t> om zo </a:t>
            </a:r>
            <a:r>
              <a:rPr lang="en-GB" sz="1333" b="0" i="0" u="none" strike="noStrike" cap="none" err="1">
                <a:solidFill>
                  <a:srgbClr val="000000"/>
                </a:solidFill>
                <a:latin typeface="Arial"/>
                <a:ea typeface="Arial"/>
                <a:cs typeface="Arial"/>
                <a:sym typeface="Arial"/>
              </a:rPr>
              <a:t>een</a:t>
            </a:r>
            <a:r>
              <a:rPr lang="en-GB" sz="1333" b="0" i="0" u="none" strike="noStrike" cap="none">
                <a:solidFill>
                  <a:srgbClr val="000000"/>
                </a:solidFill>
                <a:latin typeface="Arial"/>
                <a:ea typeface="Arial"/>
                <a:cs typeface="Arial"/>
                <a:sym typeface="Arial"/>
              </a:rPr>
              <a:t> </a:t>
            </a:r>
            <a:r>
              <a:rPr lang="en-GB" sz="1333" b="1" i="0" u="none" strike="noStrike" cap="none" err="1">
                <a:solidFill>
                  <a:srgbClr val="000000"/>
                </a:solidFill>
                <a:latin typeface="Arial"/>
                <a:ea typeface="Arial"/>
                <a:cs typeface="Arial"/>
                <a:sym typeface="Arial"/>
              </a:rPr>
              <a:t>compleet</a:t>
            </a:r>
            <a:r>
              <a:rPr lang="en-GB" sz="1333" b="1" i="0" u="none" strike="noStrike" cap="none">
                <a:solidFill>
                  <a:srgbClr val="000000"/>
                </a:solidFill>
                <a:latin typeface="Arial"/>
                <a:ea typeface="Arial"/>
                <a:cs typeface="Arial"/>
                <a:sym typeface="Arial"/>
              </a:rPr>
              <a:t> </a:t>
            </a:r>
            <a:r>
              <a:rPr lang="en-GB" sz="1333" b="1" i="0" u="none" strike="noStrike" cap="none" err="1">
                <a:solidFill>
                  <a:srgbClr val="000000"/>
                </a:solidFill>
                <a:latin typeface="Arial"/>
                <a:ea typeface="Arial"/>
                <a:cs typeface="Arial"/>
                <a:sym typeface="Arial"/>
              </a:rPr>
              <a:t>beeld</a:t>
            </a:r>
            <a:r>
              <a:rPr lang="en-GB" sz="1333" b="0" i="0" u="none" strike="noStrike" cap="none">
                <a:solidFill>
                  <a:srgbClr val="000000"/>
                </a:solidFill>
                <a:latin typeface="Arial"/>
                <a:ea typeface="Arial"/>
                <a:cs typeface="Arial"/>
                <a:sym typeface="Arial"/>
              </a:rPr>
              <a:t> </a:t>
            </a:r>
            <a:r>
              <a:rPr lang="en-GB" sz="1333" b="0" i="0" u="none" strike="noStrike" cap="none" err="1">
                <a:solidFill>
                  <a:srgbClr val="000000"/>
                </a:solidFill>
                <a:latin typeface="Arial"/>
                <a:ea typeface="Arial"/>
                <a:cs typeface="Arial"/>
                <a:sym typeface="Arial"/>
              </a:rPr>
              <a:t>te</a:t>
            </a:r>
            <a:r>
              <a:rPr lang="en-GB" sz="1333" b="0" i="0" u="none" strike="noStrike" cap="none">
                <a:solidFill>
                  <a:srgbClr val="000000"/>
                </a:solidFill>
                <a:latin typeface="Arial"/>
                <a:ea typeface="Arial"/>
                <a:cs typeface="Arial"/>
                <a:sym typeface="Arial"/>
              </a:rPr>
              <a:t> </a:t>
            </a:r>
            <a:r>
              <a:rPr lang="en-GB" sz="1333" b="0" i="0" u="none" strike="noStrike" cap="none" err="1">
                <a:solidFill>
                  <a:srgbClr val="000000"/>
                </a:solidFill>
                <a:latin typeface="Arial"/>
                <a:ea typeface="Arial"/>
                <a:cs typeface="Arial"/>
                <a:sym typeface="Arial"/>
              </a:rPr>
              <a:t>geven</a:t>
            </a:r>
            <a:r>
              <a:rPr lang="en-GB" sz="1333" b="0" i="0" u="none" strike="noStrike" cap="none">
                <a:solidFill>
                  <a:srgbClr val="000000"/>
                </a:solidFill>
                <a:latin typeface="Arial"/>
                <a:ea typeface="Arial"/>
                <a:cs typeface="Arial"/>
                <a:sym typeface="Arial"/>
              </a:rPr>
              <a:t> van </a:t>
            </a:r>
            <a:r>
              <a:rPr lang="en-GB" sz="1333" b="0" i="0" u="none" strike="noStrike" cap="none" err="1">
                <a:solidFill>
                  <a:srgbClr val="000000"/>
                </a:solidFill>
                <a:latin typeface="Arial"/>
                <a:ea typeface="Arial"/>
                <a:cs typeface="Arial"/>
                <a:sym typeface="Arial"/>
              </a:rPr>
              <a:t>een</a:t>
            </a:r>
            <a:r>
              <a:rPr lang="en-GB" sz="1333" b="0" i="0" u="none" strike="noStrike" cap="none">
                <a:solidFill>
                  <a:srgbClr val="000000"/>
                </a:solidFill>
                <a:latin typeface="Arial"/>
                <a:ea typeface="Arial"/>
                <a:cs typeface="Arial"/>
                <a:sym typeface="Arial"/>
              </a:rPr>
              <a:t> </a:t>
            </a:r>
            <a:r>
              <a:rPr lang="en-GB" sz="1333" b="0" i="0" u="none" strike="noStrike" cap="none" err="1">
                <a:solidFill>
                  <a:srgbClr val="000000"/>
                </a:solidFill>
                <a:latin typeface="Arial"/>
                <a:ea typeface="Arial"/>
                <a:cs typeface="Arial"/>
                <a:sym typeface="Arial"/>
              </a:rPr>
              <a:t>individu</a:t>
            </a:r>
            <a:r>
              <a:rPr lang="en-GB" sz="1333" b="0" i="0" u="none" strike="noStrike" cap="none">
                <a:solidFill>
                  <a:srgbClr val="000000"/>
                </a:solidFill>
                <a:latin typeface="Arial"/>
                <a:ea typeface="Arial"/>
                <a:cs typeface="Arial"/>
                <a:sym typeface="Arial"/>
              </a:rPr>
              <a:t> </a:t>
            </a:r>
            <a:r>
              <a:rPr lang="en-GB" sz="1333" b="1" i="0" u="none" strike="noStrike" cap="none" err="1">
                <a:solidFill>
                  <a:srgbClr val="000000"/>
                </a:solidFill>
                <a:latin typeface="Arial"/>
                <a:ea typeface="Arial"/>
                <a:cs typeface="Arial"/>
                <a:sym typeface="Arial"/>
              </a:rPr>
              <a:t>binnen</a:t>
            </a:r>
            <a:r>
              <a:rPr lang="en-GB" sz="1333" b="1" i="0" u="none" strike="noStrike" cap="none">
                <a:solidFill>
                  <a:srgbClr val="000000"/>
                </a:solidFill>
                <a:latin typeface="Arial"/>
                <a:ea typeface="Arial"/>
                <a:cs typeface="Arial"/>
                <a:sym typeface="Arial"/>
              </a:rPr>
              <a:t> </a:t>
            </a:r>
            <a:r>
              <a:rPr lang="en-GB" sz="1333" b="1" i="0" u="none" strike="noStrike" cap="none" err="1">
                <a:solidFill>
                  <a:srgbClr val="000000"/>
                </a:solidFill>
                <a:latin typeface="Arial"/>
                <a:ea typeface="Arial"/>
                <a:cs typeface="Arial"/>
                <a:sym typeface="Arial"/>
              </a:rPr>
              <a:t>een</a:t>
            </a:r>
            <a:r>
              <a:rPr lang="en-GB" sz="1333" b="1" i="0" u="none" strike="noStrike" cap="none">
                <a:solidFill>
                  <a:srgbClr val="000000"/>
                </a:solidFill>
                <a:latin typeface="Arial"/>
                <a:ea typeface="Arial"/>
                <a:cs typeface="Arial"/>
                <a:sym typeface="Arial"/>
              </a:rPr>
              <a:t> </a:t>
            </a:r>
            <a:r>
              <a:rPr lang="en-GB" sz="1333" b="1" i="0" u="none" strike="noStrike" cap="none" err="1">
                <a:solidFill>
                  <a:srgbClr val="000000"/>
                </a:solidFill>
                <a:latin typeface="Arial"/>
                <a:ea typeface="Arial"/>
                <a:cs typeface="Arial"/>
                <a:sym typeface="Arial"/>
              </a:rPr>
              <a:t>sociaal-maatschappelijke</a:t>
            </a:r>
            <a:r>
              <a:rPr lang="en-GB" sz="1333" b="0" i="0" u="none" strike="noStrike" cap="none">
                <a:solidFill>
                  <a:srgbClr val="000000"/>
                </a:solidFill>
                <a:latin typeface="Arial"/>
                <a:ea typeface="Arial"/>
                <a:cs typeface="Arial"/>
                <a:sym typeface="Arial"/>
              </a:rPr>
              <a:t> context.</a:t>
            </a:r>
            <a:endParaRPr sz="1333" b="0" i="0" u="none" strike="noStrike" cap="none">
              <a:solidFill>
                <a:srgbClr val="000000"/>
              </a:solidFill>
              <a:latin typeface="Arial"/>
              <a:ea typeface="Arial"/>
              <a:cs typeface="Arial"/>
              <a:sym typeface="Arial"/>
            </a:endParaRPr>
          </a:p>
        </p:txBody>
      </p:sp>
      <p:sp>
        <p:nvSpPr>
          <p:cNvPr id="534" name="Google Shape;534;g2a5fd8ed3b0_0_1337"/>
          <p:cNvSpPr/>
          <p:nvPr/>
        </p:nvSpPr>
        <p:spPr>
          <a:xfrm>
            <a:off x="970532" y="1193467"/>
            <a:ext cx="4486450" cy="2569200"/>
          </a:xfrm>
          <a:prstGeom prst="rect">
            <a:avLst/>
          </a:prstGeom>
          <a:solidFill>
            <a:srgbClr val="B9D7A6">
              <a:alpha val="38823"/>
            </a:srgbClr>
          </a:solidFill>
          <a:ln w="9525" cap="flat" cmpd="sng">
            <a:solidFill>
              <a:srgbClr val="B6D7A8"/>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867" b="1" i="0" u="none" strike="noStrike" cap="none">
                <a:solidFill>
                  <a:srgbClr val="000000"/>
                </a:solidFill>
                <a:latin typeface="Proxima Nova"/>
                <a:ea typeface="Proxima Nova"/>
                <a:cs typeface="Proxima Nova"/>
                <a:sym typeface="Proxima Nova"/>
              </a:rPr>
              <a:t>Systeem 1</a:t>
            </a:r>
            <a:endParaRPr sz="1867" b="1" i="0" u="none" strike="noStrike" cap="none">
              <a:solidFill>
                <a:srgbClr val="000000"/>
              </a:solidFill>
              <a:latin typeface="Proxima Nova"/>
              <a:ea typeface="Proxima Nova"/>
              <a:cs typeface="Proxima Nova"/>
              <a:sym typeface="Proxima Nova"/>
            </a:endParaRPr>
          </a:p>
        </p:txBody>
      </p:sp>
      <p:sp>
        <p:nvSpPr>
          <p:cNvPr id="535" name="Google Shape;535;g2a5fd8ed3b0_0_1337"/>
          <p:cNvSpPr/>
          <p:nvPr/>
        </p:nvSpPr>
        <p:spPr>
          <a:xfrm>
            <a:off x="970532" y="3853400"/>
            <a:ext cx="4486451" cy="2928000"/>
          </a:xfrm>
          <a:prstGeom prst="rect">
            <a:avLst/>
          </a:prstGeom>
          <a:solidFill>
            <a:srgbClr val="A4C2F4">
              <a:alpha val="38823"/>
            </a:srgbClr>
          </a:solidFill>
          <a:ln w="9525" cap="flat" cmpd="sng">
            <a:solidFill>
              <a:srgbClr val="A4C2F4"/>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867" b="1" i="0" u="none" strike="noStrike" cap="none">
                <a:solidFill>
                  <a:srgbClr val="000000"/>
                </a:solidFill>
                <a:latin typeface="Proxima Nova"/>
                <a:ea typeface="Proxima Nova"/>
                <a:cs typeface="Proxima Nova"/>
                <a:sym typeface="Proxima Nova"/>
              </a:rPr>
              <a:t>Systeem 2</a:t>
            </a:r>
            <a:endParaRPr sz="1867" b="1" i="0" u="none" strike="noStrike" cap="none">
              <a:solidFill>
                <a:srgbClr val="000000"/>
              </a:solidFill>
              <a:latin typeface="Proxima Nova"/>
              <a:ea typeface="Proxima Nova"/>
              <a:cs typeface="Proxima Nova"/>
              <a:sym typeface="Proxima Nova"/>
            </a:endParaRPr>
          </a:p>
        </p:txBody>
      </p:sp>
      <p:sp>
        <p:nvSpPr>
          <p:cNvPr id="536" name="Google Shape;536;g2a5fd8ed3b0_0_1337"/>
          <p:cNvSpPr/>
          <p:nvPr/>
        </p:nvSpPr>
        <p:spPr>
          <a:xfrm>
            <a:off x="8058533" y="2468972"/>
            <a:ext cx="3430400" cy="2650400"/>
          </a:xfrm>
          <a:prstGeom prst="rect">
            <a:avLst/>
          </a:prstGeom>
          <a:solidFill>
            <a:srgbClr val="FFF200">
              <a:alpha val="40000"/>
            </a:srgbClr>
          </a:solidFill>
          <a:ln w="9525" cap="flat" cmpd="sng">
            <a:solidFill>
              <a:schemeClr val="accent1"/>
            </a:solidFill>
            <a:prstDash val="solid"/>
            <a:round/>
            <a:headEnd type="none" w="sm" len="sm"/>
            <a:tailEnd type="none" w="sm" len="sm"/>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GB" sz="1867" b="1" i="0" u="none" strike="noStrike" cap="none">
                <a:solidFill>
                  <a:srgbClr val="000000"/>
                </a:solidFill>
                <a:latin typeface="Proxima Nova"/>
                <a:ea typeface="Proxima Nova"/>
                <a:cs typeface="Proxima Nova"/>
                <a:sym typeface="Proxima Nova"/>
              </a:rPr>
              <a:t>OSLO Persoon</a:t>
            </a:r>
            <a:endParaRPr sz="1867" b="1" i="0" u="none" strike="noStrike" cap="none">
              <a:solidFill>
                <a:srgbClr val="000000"/>
              </a:solidFill>
              <a:latin typeface="Proxima Nova"/>
              <a:ea typeface="Proxima Nova"/>
              <a:cs typeface="Proxima Nova"/>
              <a:sym typeface="Proxima Nova"/>
            </a:endParaRPr>
          </a:p>
        </p:txBody>
      </p:sp>
      <p:sp>
        <p:nvSpPr>
          <p:cNvPr id="537" name="Google Shape;537;g2a5fd8ed3b0_0_1337"/>
          <p:cNvSpPr/>
          <p:nvPr/>
        </p:nvSpPr>
        <p:spPr>
          <a:xfrm>
            <a:off x="7127229" y="3650567"/>
            <a:ext cx="874400" cy="287200"/>
          </a:xfrm>
          <a:prstGeom prst="rightArrow">
            <a:avLst>
              <a:gd name="adj1" fmla="val 50000"/>
              <a:gd name="adj2" fmla="val 50000"/>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Proxima Nova"/>
              <a:ea typeface="Proxima Nova"/>
              <a:cs typeface="Proxima Nova"/>
              <a:sym typeface="Proxima Nova"/>
            </a:endParaRPr>
          </a:p>
        </p:txBody>
      </p:sp>
      <p:sp>
        <p:nvSpPr>
          <p:cNvPr id="538" name="Google Shape;538;g2a5fd8ed3b0_0_1337"/>
          <p:cNvSpPr txBox="1"/>
          <p:nvPr/>
        </p:nvSpPr>
        <p:spPr>
          <a:xfrm>
            <a:off x="6005967" y="3383767"/>
            <a:ext cx="1093200" cy="8208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GB" sz="1867" b="1" i="0" u="none" strike="noStrike" cap="none">
                <a:solidFill>
                  <a:srgbClr val="000000"/>
                </a:solidFill>
                <a:latin typeface="Arial"/>
                <a:ea typeface="Arial"/>
                <a:cs typeface="Arial"/>
                <a:sym typeface="Arial"/>
              </a:rPr>
              <a:t>OSLO Traject</a:t>
            </a:r>
            <a:endParaRPr sz="1867" b="1" i="0" u="none" strike="noStrike" cap="none">
              <a:solidFill>
                <a:srgbClr val="000000"/>
              </a:solidFill>
              <a:latin typeface="Arial"/>
              <a:ea typeface="Arial"/>
              <a:cs typeface="Arial"/>
              <a:sym typeface="Arial"/>
            </a:endParaRPr>
          </a:p>
        </p:txBody>
      </p:sp>
      <p:sp>
        <p:nvSpPr>
          <p:cNvPr id="539" name="Google Shape;539;g2a5fd8ed3b0_0_1337"/>
          <p:cNvSpPr/>
          <p:nvPr/>
        </p:nvSpPr>
        <p:spPr>
          <a:xfrm rot="1806901">
            <a:off x="4576765" y="3105708"/>
            <a:ext cx="1551409" cy="287121"/>
          </a:xfrm>
          <a:prstGeom prst="rightArrow">
            <a:avLst>
              <a:gd name="adj1" fmla="val 50000"/>
              <a:gd name="adj2" fmla="val 50000"/>
            </a:avLst>
          </a:prstGeom>
          <a:solidFill>
            <a:srgbClr val="B6D7A8"/>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Proxima Nova"/>
              <a:ea typeface="Proxima Nova"/>
              <a:cs typeface="Proxima Nova"/>
              <a:sym typeface="Proxima Nova"/>
            </a:endParaRPr>
          </a:p>
        </p:txBody>
      </p:sp>
      <p:sp>
        <p:nvSpPr>
          <p:cNvPr id="540" name="Google Shape;540;g2a5fd8ed3b0_0_1337"/>
          <p:cNvSpPr/>
          <p:nvPr/>
        </p:nvSpPr>
        <p:spPr>
          <a:xfrm rot="8993313" flipH="1">
            <a:off x="4570024" y="4157773"/>
            <a:ext cx="1558752" cy="287121"/>
          </a:xfrm>
          <a:prstGeom prst="rightArrow">
            <a:avLst>
              <a:gd name="adj1" fmla="val 50000"/>
              <a:gd name="adj2" fmla="val 50000"/>
            </a:avLst>
          </a:prstGeom>
          <a:solidFill>
            <a:srgbClr val="A4C2F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Proxima Nova"/>
              <a:ea typeface="Proxima Nova"/>
              <a:cs typeface="Proxima Nova"/>
              <a:sym typeface="Proxima Nova"/>
            </a:endParaRPr>
          </a:p>
        </p:txBody>
      </p:sp>
      <p:sp>
        <p:nvSpPr>
          <p:cNvPr id="541" name="Google Shape;541;g2a5fd8ed3b0_0_1337"/>
          <p:cNvSpPr txBox="1">
            <a:spLocks noGrp="1"/>
          </p:cNvSpPr>
          <p:nvPr>
            <p:ph type="sldNum" idx="12"/>
          </p:nvPr>
        </p:nvSpPr>
        <p:spPr>
          <a:xfrm>
            <a:off x="9168019" y="6336000"/>
            <a:ext cx="2855600" cy="365200"/>
          </a:xfrm>
          <a:prstGeom prst="rect">
            <a:avLst/>
          </a:prstGeom>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21</a:t>
            </a:fld>
            <a:endParaRPr/>
          </a:p>
        </p:txBody>
      </p:sp>
    </p:spTree>
    <p:extLst>
      <p:ext uri="{BB962C8B-B14F-4D97-AF65-F5344CB8AC3E}">
        <p14:creationId xmlns:p14="http://schemas.microsoft.com/office/powerpoint/2010/main" val="4032960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g15d88015741_0_12"/>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p>
            <a:pPr>
              <a:buClr>
                <a:srgbClr val="000000"/>
              </a:buClr>
              <a:buSzPts val="2400"/>
              <a:buFont typeface="Arial"/>
            </a:pPr>
            <a:r>
              <a:rPr lang="en-GB" sz="4933">
                <a:solidFill>
                  <a:schemeClr val="dk1"/>
                </a:solidFill>
                <a:latin typeface="Proxima Nova"/>
                <a:cs typeface="Arial"/>
                <a:sym typeface="Arial"/>
              </a:rPr>
              <a:t>Bottom-up</a:t>
            </a:r>
            <a:endParaRPr sz="4933">
              <a:solidFill>
                <a:schemeClr val="dk1"/>
              </a:solidFill>
              <a:latin typeface="Proxima Nova"/>
              <a:cs typeface="Arial"/>
              <a:sym typeface="Arial"/>
            </a:endParaRPr>
          </a:p>
        </p:txBody>
      </p:sp>
      <p:sp>
        <p:nvSpPr>
          <p:cNvPr id="1110" name="Google Shape;1110;g15d88015741_0_12"/>
          <p:cNvSpPr/>
          <p:nvPr/>
        </p:nvSpPr>
        <p:spPr>
          <a:xfrm>
            <a:off x="2912967" y="1664833"/>
            <a:ext cx="5411600" cy="4813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111" name="Google Shape;1111;g15d88015741_0_12"/>
          <p:cNvSpPr/>
          <p:nvPr/>
        </p:nvSpPr>
        <p:spPr>
          <a:xfrm>
            <a:off x="2951767" y="5501233"/>
            <a:ext cx="5214800" cy="98400"/>
          </a:xfrm>
          <a:prstGeom prst="rect">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112" name="Google Shape;1112;g15d88015741_0_12"/>
          <p:cNvSpPr txBox="1"/>
          <p:nvPr/>
        </p:nvSpPr>
        <p:spPr>
          <a:xfrm>
            <a:off x="4695167" y="5615567"/>
            <a:ext cx="1847200" cy="850400"/>
          </a:xfrm>
          <a:prstGeom prst="rect">
            <a:avLst/>
          </a:prstGeom>
          <a:noFill/>
          <a:ln>
            <a:noFill/>
          </a:ln>
        </p:spPr>
        <p:txBody>
          <a:bodyPr spcFirstLastPara="1" wrap="square" lIns="121900" tIns="121900" rIns="121900" bIns="121900" anchor="ctr" anchorCtr="0">
            <a:noAutofit/>
          </a:bodyPr>
          <a:lstStyle/>
          <a:p>
            <a:pPr algn="ctr">
              <a:buClr>
                <a:srgbClr val="000000"/>
              </a:buClr>
              <a:buSzPts val="1600"/>
            </a:pPr>
            <a:r>
              <a:rPr lang="en-GB" sz="1867">
                <a:solidFill>
                  <a:srgbClr val="000000"/>
                </a:solidFill>
                <a:latin typeface="Arial"/>
                <a:ea typeface="Arial"/>
                <a:cs typeface="Arial"/>
                <a:sym typeface="Arial"/>
              </a:rPr>
              <a:t>Use Cases</a:t>
            </a:r>
            <a:endParaRPr sz="1867">
              <a:solidFill>
                <a:srgbClr val="000000"/>
              </a:solidFill>
              <a:latin typeface="Arial"/>
              <a:ea typeface="Arial"/>
              <a:cs typeface="Arial"/>
              <a:sym typeface="Arial"/>
            </a:endParaRPr>
          </a:p>
        </p:txBody>
      </p:sp>
      <p:sp>
        <p:nvSpPr>
          <p:cNvPr id="1113" name="Google Shape;1113;g15d88015741_0_12"/>
          <p:cNvSpPr/>
          <p:nvPr/>
        </p:nvSpPr>
        <p:spPr>
          <a:xfrm>
            <a:off x="3109767" y="4552500"/>
            <a:ext cx="5214800" cy="98400"/>
          </a:xfrm>
          <a:prstGeom prst="rect">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114" name="Google Shape;1114;g15d88015741_0_12"/>
          <p:cNvSpPr/>
          <p:nvPr/>
        </p:nvSpPr>
        <p:spPr>
          <a:xfrm>
            <a:off x="3179033" y="3502167"/>
            <a:ext cx="5214800" cy="98400"/>
          </a:xfrm>
          <a:prstGeom prst="rect">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115" name="Google Shape;1115;g15d88015741_0_12"/>
          <p:cNvSpPr txBox="1"/>
          <p:nvPr/>
        </p:nvSpPr>
        <p:spPr>
          <a:xfrm>
            <a:off x="3844733" y="4650900"/>
            <a:ext cx="3500400" cy="850400"/>
          </a:xfrm>
          <a:prstGeom prst="rect">
            <a:avLst/>
          </a:prstGeom>
          <a:noFill/>
          <a:ln>
            <a:noFill/>
          </a:ln>
        </p:spPr>
        <p:txBody>
          <a:bodyPr spcFirstLastPara="1" wrap="square" lIns="121900" tIns="121900" rIns="121900" bIns="121900" anchor="ctr" anchorCtr="0">
            <a:noAutofit/>
          </a:bodyPr>
          <a:lstStyle/>
          <a:p>
            <a:pPr algn="ctr">
              <a:buClr>
                <a:srgbClr val="000000"/>
              </a:buClr>
              <a:buSzPts val="1600"/>
            </a:pPr>
            <a:r>
              <a:rPr lang="en-GB" sz="1867">
                <a:solidFill>
                  <a:srgbClr val="000000"/>
                </a:solidFill>
                <a:latin typeface="Arial"/>
                <a:ea typeface="Arial"/>
                <a:cs typeface="Arial"/>
                <a:sym typeface="Arial"/>
              </a:rPr>
              <a:t>Bestaande standaarden</a:t>
            </a:r>
            <a:endParaRPr sz="1867">
              <a:solidFill>
                <a:srgbClr val="000000"/>
              </a:solidFill>
              <a:latin typeface="Arial"/>
              <a:ea typeface="Arial"/>
              <a:cs typeface="Arial"/>
              <a:sym typeface="Arial"/>
            </a:endParaRPr>
          </a:p>
        </p:txBody>
      </p:sp>
      <p:sp>
        <p:nvSpPr>
          <p:cNvPr id="1116" name="Google Shape;1116;g15d88015741_0_12"/>
          <p:cNvSpPr txBox="1"/>
          <p:nvPr/>
        </p:nvSpPr>
        <p:spPr>
          <a:xfrm>
            <a:off x="3868567" y="2767018"/>
            <a:ext cx="3500400" cy="820825"/>
          </a:xfrm>
          <a:prstGeom prst="rect">
            <a:avLst/>
          </a:prstGeom>
          <a:noFill/>
          <a:ln>
            <a:noFill/>
          </a:ln>
        </p:spPr>
        <p:txBody>
          <a:bodyPr spcFirstLastPara="1" wrap="square" lIns="121900" tIns="121900" rIns="121900" bIns="121900" anchor="t" anchorCtr="0">
            <a:spAutoFit/>
          </a:bodyPr>
          <a:lstStyle/>
          <a:p>
            <a:pPr algn="ctr">
              <a:buClr>
                <a:srgbClr val="000000"/>
              </a:buClr>
              <a:buSzPts val="1600"/>
            </a:pPr>
            <a:r>
              <a:rPr lang="en-GB" sz="1867">
                <a:solidFill>
                  <a:srgbClr val="000000"/>
                </a:solidFill>
                <a:latin typeface="Arial"/>
                <a:ea typeface="Arial"/>
                <a:cs typeface="Arial"/>
                <a:sym typeface="Arial"/>
              </a:rPr>
              <a:t>Semantische</a:t>
            </a:r>
            <a:endParaRPr sz="1867">
              <a:solidFill>
                <a:srgbClr val="000000"/>
              </a:solidFill>
              <a:latin typeface="Arial"/>
              <a:ea typeface="Arial"/>
              <a:cs typeface="Arial"/>
              <a:sym typeface="Arial"/>
            </a:endParaRPr>
          </a:p>
          <a:p>
            <a:pPr algn="ctr">
              <a:buClr>
                <a:srgbClr val="000000"/>
              </a:buClr>
              <a:buSzPts val="1600"/>
            </a:pPr>
            <a:r>
              <a:rPr lang="en-GB" sz="1867">
                <a:solidFill>
                  <a:srgbClr val="000000"/>
                </a:solidFill>
                <a:latin typeface="Arial"/>
                <a:ea typeface="Arial"/>
                <a:cs typeface="Arial"/>
                <a:sym typeface="Arial"/>
              </a:rPr>
              <a:t>Standaard</a:t>
            </a:r>
            <a:endParaRPr sz="1867">
              <a:solidFill>
                <a:srgbClr val="000000"/>
              </a:solidFill>
              <a:latin typeface="Arial"/>
              <a:ea typeface="Arial"/>
              <a:cs typeface="Arial"/>
              <a:sym typeface="Arial"/>
            </a:endParaRPr>
          </a:p>
        </p:txBody>
      </p:sp>
      <p:sp>
        <p:nvSpPr>
          <p:cNvPr id="1117" name="Google Shape;1117;g15d88015741_0_12"/>
          <p:cNvSpPr/>
          <p:nvPr/>
        </p:nvSpPr>
        <p:spPr>
          <a:xfrm>
            <a:off x="6970867" y="5031667"/>
            <a:ext cx="2259200" cy="88800"/>
          </a:xfrm>
          <a:prstGeom prst="rect">
            <a:avLst/>
          </a:pr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118" name="Google Shape;1118;g15d88015741_0_12" descr="Afbeelding met schermafbeelding&#10;&#10;Beschrijving is gegenereerd met zeer hoge betrouwbaarheid"/>
          <p:cNvPicPr preferRelativeResize="0"/>
          <p:nvPr/>
        </p:nvPicPr>
        <p:blipFill rotWithShape="1">
          <a:blip r:embed="rId3">
            <a:alphaModFix/>
          </a:blip>
          <a:srcRect l="1016" t="2817" r="1142" b="3258"/>
          <a:stretch/>
        </p:blipFill>
        <p:spPr>
          <a:xfrm>
            <a:off x="8324579" y="4374186"/>
            <a:ext cx="3786053" cy="1490567"/>
          </a:xfrm>
          <a:prstGeom prst="rect">
            <a:avLst/>
          </a:prstGeom>
          <a:noFill/>
          <a:ln w="9525" cap="flat" cmpd="sng">
            <a:solidFill>
              <a:srgbClr val="000000"/>
            </a:solidFill>
            <a:prstDash val="solid"/>
            <a:round/>
            <a:headEnd type="none" w="sm" len="sm"/>
            <a:tailEnd type="none" w="sm" len="sm"/>
          </a:ln>
        </p:spPr>
      </p:pic>
      <p:sp>
        <p:nvSpPr>
          <p:cNvPr id="1119" name="Google Shape;1119;g15d88015741_0_12"/>
          <p:cNvSpPr/>
          <p:nvPr/>
        </p:nvSpPr>
        <p:spPr>
          <a:xfrm>
            <a:off x="3314500" y="4032117"/>
            <a:ext cx="3312800" cy="88800"/>
          </a:xfrm>
          <a:prstGeom prst="rect">
            <a:avLst/>
          </a:pr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120" name="Google Shape;1120;g15d88015741_0_12"/>
          <p:cNvPicPr preferRelativeResize="0"/>
          <p:nvPr/>
        </p:nvPicPr>
        <p:blipFill rotWithShape="1">
          <a:blip r:embed="rId4">
            <a:alphaModFix/>
          </a:blip>
          <a:srcRect l="53583" t="830" r="1152" b="54987"/>
          <a:stretch/>
        </p:blipFill>
        <p:spPr>
          <a:xfrm>
            <a:off x="699865" y="3102667"/>
            <a:ext cx="2614633" cy="1947743"/>
          </a:xfrm>
          <a:prstGeom prst="rect">
            <a:avLst/>
          </a:prstGeom>
          <a:noFill/>
          <a:ln w="9525" cap="flat" cmpd="sng">
            <a:solidFill>
              <a:srgbClr val="000000"/>
            </a:solidFill>
            <a:prstDash val="solid"/>
            <a:round/>
            <a:headEnd type="none" w="sm" len="sm"/>
            <a:tailEnd type="none" w="sm" len="sm"/>
          </a:ln>
        </p:spPr>
      </p:pic>
      <p:sp>
        <p:nvSpPr>
          <p:cNvPr id="1121" name="Google Shape;1121;g15d88015741_0_12"/>
          <p:cNvSpPr/>
          <p:nvPr/>
        </p:nvSpPr>
        <p:spPr>
          <a:xfrm>
            <a:off x="10752203" y="4525255"/>
            <a:ext cx="1309600" cy="404800"/>
          </a:xfrm>
          <a:prstGeom prst="rect">
            <a:avLst/>
          </a:prstGeom>
          <a:solidFill>
            <a:srgbClr val="F2F2F2"/>
          </a:solidFill>
          <a:ln>
            <a:noFill/>
          </a:ln>
        </p:spPr>
        <p:txBody>
          <a:bodyPr spcFirstLastPara="1" wrap="square" lIns="121900" tIns="60933" rIns="121900" bIns="60933" anchor="ctr" anchorCtr="0">
            <a:noAutofit/>
          </a:bodyPr>
          <a:lstStyle/>
          <a:p>
            <a:pPr>
              <a:buClr>
                <a:srgbClr val="000000"/>
              </a:buClr>
              <a:buSzPts val="1400"/>
            </a:pPr>
            <a:r>
              <a:rPr lang="en-GB" sz="1067" b="1">
                <a:solidFill>
                  <a:srgbClr val="002060"/>
                </a:solidFill>
                <a:latin typeface="Courier New"/>
                <a:ea typeface="Courier New"/>
                <a:cs typeface="Courier New"/>
                <a:sym typeface="Courier New"/>
              </a:rPr>
              <a:t>e.g. INSPIRE</a:t>
            </a:r>
            <a:endParaRPr sz="1067" b="1">
              <a:solidFill>
                <a:srgbClr val="002060"/>
              </a:solidFill>
              <a:latin typeface="Courier New"/>
              <a:ea typeface="Courier New"/>
              <a:cs typeface="Courier New"/>
              <a:sym typeface="Courier New"/>
            </a:endParaRPr>
          </a:p>
        </p:txBody>
      </p:sp>
      <p:sp>
        <p:nvSpPr>
          <p:cNvPr id="1122" name="Google Shape;1122;g15d88015741_0_12"/>
          <p:cNvSpPr/>
          <p:nvPr/>
        </p:nvSpPr>
        <p:spPr>
          <a:xfrm>
            <a:off x="5680267" y="2641333"/>
            <a:ext cx="2644400" cy="88800"/>
          </a:xfrm>
          <a:prstGeom prst="rect">
            <a:avLst/>
          </a:prstGeom>
          <a:solidFill>
            <a:schemeClr val="accen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123" name="Google Shape;1123;g15d88015741_0_12"/>
          <p:cNvPicPr preferRelativeResize="0"/>
          <p:nvPr/>
        </p:nvPicPr>
        <p:blipFill rotWithShape="1">
          <a:blip r:embed="rId5">
            <a:alphaModFix/>
          </a:blip>
          <a:srcRect t="20057" r="12973"/>
          <a:stretch/>
        </p:blipFill>
        <p:spPr>
          <a:xfrm>
            <a:off x="8324577" y="1610316"/>
            <a:ext cx="2968265" cy="2150835"/>
          </a:xfrm>
          <a:prstGeom prst="rect">
            <a:avLst/>
          </a:prstGeom>
          <a:noFill/>
          <a:ln w="9525" cap="flat" cmpd="sng">
            <a:solidFill>
              <a:schemeClr val="dk1"/>
            </a:solidFill>
            <a:prstDash val="solid"/>
            <a:round/>
            <a:headEnd type="none" w="sm" len="sm"/>
            <a:tailEnd type="none" w="sm" len="sm"/>
          </a:ln>
        </p:spPr>
      </p:pic>
      <p:sp>
        <p:nvSpPr>
          <p:cNvPr id="1124" name="Google Shape;1124;g15d88015741_0_12"/>
          <p:cNvSpPr txBox="1"/>
          <p:nvPr/>
        </p:nvSpPr>
        <p:spPr>
          <a:xfrm>
            <a:off x="3844733" y="3600567"/>
            <a:ext cx="3500400" cy="952000"/>
          </a:xfrm>
          <a:prstGeom prst="rect">
            <a:avLst/>
          </a:prstGeom>
          <a:noFill/>
          <a:ln>
            <a:noFill/>
          </a:ln>
        </p:spPr>
        <p:txBody>
          <a:bodyPr spcFirstLastPara="1" wrap="square" lIns="121900" tIns="121900" rIns="121900" bIns="121900" anchor="ctr" anchorCtr="0">
            <a:noAutofit/>
          </a:bodyPr>
          <a:lstStyle/>
          <a:p>
            <a:pPr algn="ctr">
              <a:buClr>
                <a:srgbClr val="000000"/>
              </a:buClr>
              <a:buSzPts val="1600"/>
            </a:pPr>
            <a:r>
              <a:rPr lang="en-GB" sz="1867">
                <a:solidFill>
                  <a:srgbClr val="000000"/>
                </a:solidFill>
                <a:latin typeface="Arial"/>
                <a:ea typeface="Arial"/>
                <a:cs typeface="Arial"/>
                <a:sym typeface="Arial"/>
              </a:rPr>
              <a:t>Feedbacksessies</a:t>
            </a:r>
            <a:endParaRPr sz="1867">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128"/>
        <p:cNvGrpSpPr/>
        <p:nvPr/>
      </p:nvGrpSpPr>
      <p:grpSpPr>
        <a:xfrm>
          <a:off x="0" y="0"/>
          <a:ext cx="0" cy="0"/>
          <a:chOff x="0" y="0"/>
          <a:chExt cx="0" cy="0"/>
        </a:xfrm>
      </p:grpSpPr>
      <p:grpSp>
        <p:nvGrpSpPr>
          <p:cNvPr id="1129" name="Google Shape;1129;g15d88015741_0_31"/>
          <p:cNvGrpSpPr/>
          <p:nvPr/>
        </p:nvGrpSpPr>
        <p:grpSpPr>
          <a:xfrm>
            <a:off x="3122932" y="1525342"/>
            <a:ext cx="6278209" cy="4827433"/>
            <a:chOff x="1458459" y="999025"/>
            <a:chExt cx="6930610" cy="5357466"/>
          </a:xfrm>
        </p:grpSpPr>
        <p:grpSp>
          <p:nvGrpSpPr>
            <p:cNvPr id="1130" name="Google Shape;1130;g15d88015741_0_31"/>
            <p:cNvGrpSpPr/>
            <p:nvPr/>
          </p:nvGrpSpPr>
          <p:grpSpPr>
            <a:xfrm>
              <a:off x="1919797" y="1046475"/>
              <a:ext cx="5712549" cy="844800"/>
              <a:chOff x="1347216" y="1298723"/>
              <a:chExt cx="5712549" cy="844800"/>
            </a:xfrm>
          </p:grpSpPr>
          <p:sp>
            <p:nvSpPr>
              <p:cNvPr id="1131" name="Google Shape;1131;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132" name="Google Shape;1132;g15d88015741_0_31"/>
              <p:cNvSpPr txBox="1"/>
              <p:nvPr/>
            </p:nvSpPr>
            <p:spPr>
              <a:xfrm>
                <a:off x="1904565" y="1298723"/>
                <a:ext cx="5155200" cy="844800"/>
              </a:xfrm>
              <a:prstGeom prst="rect">
                <a:avLst/>
              </a:prstGeom>
              <a:noFill/>
              <a:ln>
                <a:noFill/>
              </a:ln>
            </p:spPr>
            <p:txBody>
              <a:bodyPr spcFirstLastPara="1" wrap="square" lIns="91400" tIns="91400" rIns="91400" bIns="91400" anchor="t" anchorCtr="0">
                <a:noAutofit/>
              </a:bodyPr>
              <a:lstStyle/>
              <a:p>
                <a:pPr marL="25399">
                  <a:spcBef>
                    <a:spcPts val="933"/>
                  </a:spcBef>
                  <a:buClr>
                    <a:srgbClr val="000000"/>
                  </a:buClr>
                  <a:buSzPts val="3200"/>
                </a:pPr>
                <a:r>
                  <a:rPr lang="en-GB" sz="2400" b="1">
                    <a:solidFill>
                      <a:srgbClr val="000000"/>
                    </a:solidFill>
                    <a:latin typeface="Arial"/>
                    <a:ea typeface="Arial"/>
                    <a:cs typeface="Arial"/>
                    <a:sym typeface="Arial"/>
                  </a:rPr>
                  <a:t>Semantische</a:t>
                </a:r>
                <a:r>
                  <a:rPr lang="en-GB" sz="2400">
                    <a:solidFill>
                      <a:srgbClr val="000000"/>
                    </a:solidFill>
                    <a:latin typeface="Arial"/>
                    <a:ea typeface="Arial"/>
                    <a:cs typeface="Arial"/>
                    <a:sym typeface="Arial"/>
                  </a:rPr>
                  <a:t> interoperabiliteit</a:t>
                </a:r>
                <a:endParaRPr sz="1867">
                  <a:solidFill>
                    <a:srgbClr val="000000"/>
                  </a:solidFill>
                  <a:latin typeface="Arial"/>
                  <a:ea typeface="Arial"/>
                  <a:cs typeface="Arial"/>
                  <a:sym typeface="Arial"/>
                </a:endParaRPr>
              </a:p>
            </p:txBody>
          </p:sp>
        </p:grpSp>
        <p:grpSp>
          <p:nvGrpSpPr>
            <p:cNvPr id="1133" name="Google Shape;1133;g15d88015741_0_31"/>
            <p:cNvGrpSpPr/>
            <p:nvPr/>
          </p:nvGrpSpPr>
          <p:grpSpPr>
            <a:xfrm>
              <a:off x="1458459" y="999025"/>
              <a:ext cx="922591" cy="922591"/>
              <a:chOff x="5386104" y="4046311"/>
              <a:chExt cx="1511700" cy="1511700"/>
            </a:xfrm>
          </p:grpSpPr>
          <p:sp>
            <p:nvSpPr>
              <p:cNvPr id="1134" name="Google Shape;1134;g15d88015741_0_31"/>
              <p:cNvSpPr/>
              <p:nvPr/>
            </p:nvSpPr>
            <p:spPr>
              <a:xfrm>
                <a:off x="5386104" y="4046311"/>
                <a:ext cx="1511700" cy="15117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1135" name="Google Shape;1135;g15d88015741_0_31"/>
              <p:cNvPicPr preferRelativeResize="0"/>
              <p:nvPr/>
            </p:nvPicPr>
            <p:blipFill rotWithShape="1">
              <a:blip r:embed="rId3">
                <a:alphaModFix/>
              </a:blip>
              <a:srcRect/>
              <a:stretch/>
            </p:blipFill>
            <p:spPr>
              <a:xfrm>
                <a:off x="5666520" y="4326726"/>
                <a:ext cx="950976" cy="950976"/>
              </a:xfrm>
              <a:prstGeom prst="rect">
                <a:avLst/>
              </a:prstGeom>
              <a:noFill/>
              <a:ln>
                <a:noFill/>
              </a:ln>
            </p:spPr>
          </p:pic>
        </p:grpSp>
        <p:grpSp>
          <p:nvGrpSpPr>
            <p:cNvPr id="1136" name="Google Shape;1136;g15d88015741_0_31"/>
            <p:cNvGrpSpPr/>
            <p:nvPr/>
          </p:nvGrpSpPr>
          <p:grpSpPr>
            <a:xfrm>
              <a:off x="2381127" y="2145472"/>
              <a:ext cx="5712416" cy="845100"/>
              <a:chOff x="1347216" y="1298716"/>
              <a:chExt cx="5712416" cy="845100"/>
            </a:xfrm>
          </p:grpSpPr>
          <p:sp>
            <p:nvSpPr>
              <p:cNvPr id="1137" name="Google Shape;1137;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138" name="Google Shape;1138;g15d88015741_0_31"/>
              <p:cNvSpPr txBox="1"/>
              <p:nvPr/>
            </p:nvSpPr>
            <p:spPr>
              <a:xfrm>
                <a:off x="1699832" y="1298716"/>
                <a:ext cx="5359800" cy="845100"/>
              </a:xfrm>
              <a:prstGeom prst="rect">
                <a:avLst/>
              </a:prstGeom>
              <a:noFill/>
              <a:ln>
                <a:noFill/>
              </a:ln>
            </p:spPr>
            <p:txBody>
              <a:bodyPr spcFirstLastPara="1" wrap="square" lIns="91400" tIns="91400" rIns="91400" bIns="91400" anchor="t" anchorCtr="0">
                <a:noAutofit/>
              </a:bodyPr>
              <a:lstStyle/>
              <a:p>
                <a:pPr marL="25399">
                  <a:spcBef>
                    <a:spcPts val="933"/>
                  </a:spcBef>
                  <a:buClr>
                    <a:srgbClr val="000000"/>
                  </a:buClr>
                  <a:buSzPts val="3200"/>
                </a:pPr>
                <a:r>
                  <a:rPr lang="en-GB" sz="2400" b="1">
                    <a:solidFill>
                      <a:srgbClr val="000000"/>
                    </a:solidFill>
                    <a:latin typeface="Arial"/>
                    <a:ea typeface="Arial"/>
                    <a:cs typeface="Arial"/>
                    <a:sym typeface="Arial"/>
                  </a:rPr>
                  <a:t>Technische</a:t>
                </a:r>
                <a:r>
                  <a:rPr lang="en-GB" sz="2400">
                    <a:solidFill>
                      <a:srgbClr val="000000"/>
                    </a:solidFill>
                    <a:latin typeface="Arial"/>
                    <a:ea typeface="Arial"/>
                    <a:cs typeface="Arial"/>
                    <a:sym typeface="Arial"/>
                  </a:rPr>
                  <a:t> interoperabiliteit</a:t>
                </a:r>
                <a:endParaRPr sz="1867">
                  <a:solidFill>
                    <a:srgbClr val="000000"/>
                  </a:solidFill>
                  <a:latin typeface="Arial"/>
                  <a:ea typeface="Arial"/>
                  <a:cs typeface="Arial"/>
                  <a:sym typeface="Arial"/>
                </a:endParaRPr>
              </a:p>
            </p:txBody>
          </p:sp>
        </p:grpSp>
        <p:sp>
          <p:nvSpPr>
            <p:cNvPr id="1139" name="Google Shape;1139;g15d88015741_0_31"/>
            <p:cNvSpPr/>
            <p:nvPr/>
          </p:nvSpPr>
          <p:spPr>
            <a:xfrm>
              <a:off x="7466269" y="2106620"/>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1140" name="Google Shape;1140;g15d88015741_0_31"/>
            <p:cNvPicPr preferRelativeResize="0"/>
            <p:nvPr/>
          </p:nvPicPr>
          <p:blipFill rotWithShape="1">
            <a:blip r:embed="rId4">
              <a:alphaModFix/>
            </a:blip>
            <a:srcRect/>
            <a:stretch/>
          </p:blipFill>
          <p:spPr>
            <a:xfrm>
              <a:off x="7672673" y="2313024"/>
              <a:ext cx="509849" cy="509849"/>
            </a:xfrm>
            <a:prstGeom prst="rect">
              <a:avLst/>
            </a:prstGeom>
            <a:noFill/>
            <a:ln>
              <a:noFill/>
            </a:ln>
          </p:spPr>
        </p:pic>
        <p:grpSp>
          <p:nvGrpSpPr>
            <p:cNvPr id="1141" name="Google Shape;1141;g15d88015741_0_31"/>
            <p:cNvGrpSpPr/>
            <p:nvPr/>
          </p:nvGrpSpPr>
          <p:grpSpPr>
            <a:xfrm>
              <a:off x="1919797" y="3283126"/>
              <a:ext cx="5712549" cy="844800"/>
              <a:chOff x="1347216" y="1298723"/>
              <a:chExt cx="5712549" cy="844800"/>
            </a:xfrm>
          </p:grpSpPr>
          <p:sp>
            <p:nvSpPr>
              <p:cNvPr id="1142" name="Google Shape;1142;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143" name="Google Shape;1143;g15d88015741_0_31"/>
              <p:cNvSpPr txBox="1"/>
              <p:nvPr/>
            </p:nvSpPr>
            <p:spPr>
              <a:xfrm>
                <a:off x="1904565" y="1298723"/>
                <a:ext cx="5155200" cy="844800"/>
              </a:xfrm>
              <a:prstGeom prst="rect">
                <a:avLst/>
              </a:prstGeom>
              <a:noFill/>
              <a:ln>
                <a:noFill/>
              </a:ln>
            </p:spPr>
            <p:txBody>
              <a:bodyPr spcFirstLastPara="1" wrap="square" lIns="91400" tIns="91400" rIns="91400" bIns="91400" anchor="t" anchorCtr="0">
                <a:noAutofit/>
              </a:bodyPr>
              <a:lstStyle/>
              <a:p>
                <a:pPr marL="25399">
                  <a:spcBef>
                    <a:spcPts val="933"/>
                  </a:spcBef>
                  <a:buClr>
                    <a:srgbClr val="000000"/>
                  </a:buClr>
                  <a:buSzPts val="3200"/>
                </a:pPr>
                <a:r>
                  <a:rPr lang="en-GB" sz="2400" b="1">
                    <a:solidFill>
                      <a:srgbClr val="000000"/>
                    </a:solidFill>
                    <a:latin typeface="Arial"/>
                    <a:ea typeface="Arial"/>
                    <a:cs typeface="Arial"/>
                    <a:sym typeface="Arial"/>
                  </a:rPr>
                  <a:t>Tools</a:t>
                </a:r>
                <a:endParaRPr sz="1867">
                  <a:solidFill>
                    <a:srgbClr val="000000"/>
                  </a:solidFill>
                  <a:latin typeface="Arial"/>
                  <a:ea typeface="Arial"/>
                  <a:cs typeface="Arial"/>
                  <a:sym typeface="Arial"/>
                </a:endParaRPr>
              </a:p>
            </p:txBody>
          </p:sp>
        </p:grpSp>
        <p:sp>
          <p:nvSpPr>
            <p:cNvPr id="1144" name="Google Shape;1144;g15d88015741_0_31"/>
            <p:cNvSpPr/>
            <p:nvPr/>
          </p:nvSpPr>
          <p:spPr>
            <a:xfrm>
              <a:off x="1458468" y="3235683"/>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grpSp>
          <p:nvGrpSpPr>
            <p:cNvPr id="1145" name="Google Shape;1145;g15d88015741_0_31"/>
            <p:cNvGrpSpPr/>
            <p:nvPr/>
          </p:nvGrpSpPr>
          <p:grpSpPr>
            <a:xfrm>
              <a:off x="2381127" y="4382130"/>
              <a:ext cx="5712549" cy="844800"/>
              <a:chOff x="1347216" y="1298723"/>
              <a:chExt cx="5712549" cy="844800"/>
            </a:xfrm>
          </p:grpSpPr>
          <p:sp>
            <p:nvSpPr>
              <p:cNvPr id="1146" name="Google Shape;1146;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147" name="Google Shape;1147;g15d88015741_0_31"/>
              <p:cNvSpPr txBox="1"/>
              <p:nvPr/>
            </p:nvSpPr>
            <p:spPr>
              <a:xfrm>
                <a:off x="1904565" y="1298723"/>
                <a:ext cx="5155200" cy="844800"/>
              </a:xfrm>
              <a:prstGeom prst="rect">
                <a:avLst/>
              </a:prstGeom>
              <a:noFill/>
              <a:ln>
                <a:noFill/>
              </a:ln>
            </p:spPr>
            <p:txBody>
              <a:bodyPr spcFirstLastPara="1" wrap="square" lIns="91400" tIns="91400" rIns="91400" bIns="91400" anchor="t" anchorCtr="0">
                <a:noAutofit/>
              </a:bodyPr>
              <a:lstStyle/>
              <a:p>
                <a:pPr marL="25399">
                  <a:spcBef>
                    <a:spcPts val="933"/>
                  </a:spcBef>
                  <a:buClr>
                    <a:srgbClr val="000000"/>
                  </a:buClr>
                  <a:buSzPts val="3200"/>
                </a:pPr>
                <a:r>
                  <a:rPr lang="en-GB" sz="2400" b="1">
                    <a:solidFill>
                      <a:srgbClr val="000000"/>
                    </a:solidFill>
                    <a:latin typeface="Arial"/>
                    <a:ea typeface="Arial"/>
                    <a:cs typeface="Arial"/>
                    <a:sym typeface="Arial"/>
                  </a:rPr>
                  <a:t>Support &amp; Governance</a:t>
                </a:r>
                <a:endParaRPr sz="2400">
                  <a:solidFill>
                    <a:srgbClr val="000000"/>
                  </a:solidFill>
                  <a:latin typeface="Arial"/>
                  <a:ea typeface="Arial"/>
                  <a:cs typeface="Arial"/>
                  <a:sym typeface="Arial"/>
                </a:endParaRPr>
              </a:p>
            </p:txBody>
          </p:sp>
        </p:grpSp>
        <p:sp>
          <p:nvSpPr>
            <p:cNvPr id="1148" name="Google Shape;1148;g15d88015741_0_31"/>
            <p:cNvSpPr/>
            <p:nvPr/>
          </p:nvSpPr>
          <p:spPr>
            <a:xfrm>
              <a:off x="7466269" y="434327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grpSp>
          <p:nvGrpSpPr>
            <p:cNvPr id="1149" name="Google Shape;1149;g15d88015741_0_31"/>
            <p:cNvGrpSpPr/>
            <p:nvPr/>
          </p:nvGrpSpPr>
          <p:grpSpPr>
            <a:xfrm>
              <a:off x="1960271" y="5481134"/>
              <a:ext cx="5712549" cy="844800"/>
              <a:chOff x="1347216" y="1298723"/>
              <a:chExt cx="5712549" cy="844800"/>
            </a:xfrm>
          </p:grpSpPr>
          <p:sp>
            <p:nvSpPr>
              <p:cNvPr id="1150" name="Google Shape;1150;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151" name="Google Shape;1151;g15d88015741_0_31"/>
              <p:cNvSpPr txBox="1"/>
              <p:nvPr/>
            </p:nvSpPr>
            <p:spPr>
              <a:xfrm>
                <a:off x="1904565" y="1298723"/>
                <a:ext cx="5155200" cy="844800"/>
              </a:xfrm>
              <a:prstGeom prst="rect">
                <a:avLst/>
              </a:prstGeom>
              <a:noFill/>
              <a:ln>
                <a:noFill/>
              </a:ln>
            </p:spPr>
            <p:txBody>
              <a:bodyPr spcFirstLastPara="1" wrap="square" lIns="91400" tIns="91400" rIns="91400" bIns="91400" anchor="t" anchorCtr="0">
                <a:noAutofit/>
              </a:bodyPr>
              <a:lstStyle/>
              <a:p>
                <a:pPr marL="25399">
                  <a:spcBef>
                    <a:spcPts val="933"/>
                  </a:spcBef>
                  <a:buClr>
                    <a:srgbClr val="000000"/>
                  </a:buClr>
                  <a:buSzPts val="3200"/>
                </a:pPr>
                <a:r>
                  <a:rPr lang="en-GB" sz="2400" b="1">
                    <a:solidFill>
                      <a:srgbClr val="000000"/>
                    </a:solidFill>
                    <a:latin typeface="Arial"/>
                    <a:ea typeface="Arial"/>
                    <a:cs typeface="Arial"/>
                    <a:sym typeface="Arial"/>
                  </a:rPr>
                  <a:t>Use cases</a:t>
                </a:r>
                <a:endParaRPr sz="1867">
                  <a:solidFill>
                    <a:srgbClr val="000000"/>
                  </a:solidFill>
                  <a:latin typeface="Arial"/>
                  <a:ea typeface="Arial"/>
                  <a:cs typeface="Arial"/>
                  <a:sym typeface="Arial"/>
                </a:endParaRPr>
              </a:p>
            </p:txBody>
          </p:sp>
        </p:grpSp>
        <p:sp>
          <p:nvSpPr>
            <p:cNvPr id="1152" name="Google Shape;1152;g15d88015741_0_31"/>
            <p:cNvSpPr/>
            <p:nvPr/>
          </p:nvSpPr>
          <p:spPr>
            <a:xfrm>
              <a:off x="1498942" y="543369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1153" name="Google Shape;1153;g15d88015741_0_31"/>
            <p:cNvPicPr preferRelativeResize="0"/>
            <p:nvPr/>
          </p:nvPicPr>
          <p:blipFill rotWithShape="1">
            <a:blip r:embed="rId5">
              <a:alphaModFix/>
            </a:blip>
            <a:srcRect/>
            <a:stretch/>
          </p:blipFill>
          <p:spPr>
            <a:xfrm>
              <a:off x="1631703" y="3415404"/>
              <a:ext cx="580382" cy="580382"/>
            </a:xfrm>
            <a:prstGeom prst="rect">
              <a:avLst/>
            </a:prstGeom>
            <a:noFill/>
            <a:ln>
              <a:noFill/>
            </a:ln>
          </p:spPr>
        </p:pic>
        <p:pic>
          <p:nvPicPr>
            <p:cNvPr id="1154" name="Google Shape;1154;g15d88015741_0_31"/>
            <p:cNvPicPr preferRelativeResize="0"/>
            <p:nvPr/>
          </p:nvPicPr>
          <p:blipFill rotWithShape="1">
            <a:blip r:embed="rId6">
              <a:alphaModFix/>
            </a:blip>
            <a:srcRect/>
            <a:stretch/>
          </p:blipFill>
          <p:spPr>
            <a:xfrm>
              <a:off x="7644864" y="4468760"/>
              <a:ext cx="567040" cy="567040"/>
            </a:xfrm>
            <a:prstGeom prst="rect">
              <a:avLst/>
            </a:prstGeom>
            <a:noFill/>
            <a:ln>
              <a:noFill/>
            </a:ln>
          </p:spPr>
        </p:pic>
        <p:pic>
          <p:nvPicPr>
            <p:cNvPr id="1155" name="Google Shape;1155;g15d88015741_0_31"/>
            <p:cNvPicPr preferRelativeResize="0"/>
            <p:nvPr/>
          </p:nvPicPr>
          <p:blipFill rotWithShape="1">
            <a:blip r:embed="rId7">
              <a:alphaModFix/>
            </a:blip>
            <a:srcRect/>
            <a:stretch/>
          </p:blipFill>
          <p:spPr>
            <a:xfrm>
              <a:off x="1719028" y="5638800"/>
              <a:ext cx="500291" cy="500291"/>
            </a:xfrm>
            <a:prstGeom prst="rect">
              <a:avLst/>
            </a:prstGeom>
            <a:noFill/>
            <a:ln>
              <a:noFill/>
            </a:ln>
          </p:spPr>
        </p:pic>
      </p:grpSp>
      <p:sp>
        <p:nvSpPr>
          <p:cNvPr id="1156" name="Google Shape;1156;g15d88015741_0_31"/>
          <p:cNvSpPr/>
          <p:nvPr/>
        </p:nvSpPr>
        <p:spPr>
          <a:xfrm>
            <a:off x="4064767" y="1671133"/>
            <a:ext cx="4394400" cy="5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GB" sz="2400" b="1">
                <a:solidFill>
                  <a:srgbClr val="000000"/>
                </a:solidFill>
                <a:latin typeface="Arial"/>
                <a:ea typeface="Arial"/>
                <a:cs typeface="Arial"/>
                <a:sym typeface="Arial"/>
              </a:rPr>
              <a:t>Semantische</a:t>
            </a:r>
            <a:r>
              <a:rPr lang="en-GB" sz="2400">
                <a:solidFill>
                  <a:srgbClr val="000000"/>
                </a:solidFill>
                <a:latin typeface="Arial"/>
                <a:ea typeface="Arial"/>
                <a:cs typeface="Arial"/>
                <a:sym typeface="Arial"/>
              </a:rPr>
              <a:t> interoperabiliteit</a:t>
            </a:r>
            <a:endParaRPr sz="2400">
              <a:solidFill>
                <a:srgbClr val="000000"/>
              </a:solidFill>
              <a:latin typeface="Arial"/>
              <a:ea typeface="Arial"/>
              <a:cs typeface="Arial"/>
              <a:sym typeface="Arial"/>
            </a:endParaRPr>
          </a:p>
        </p:txBody>
      </p:sp>
      <p:sp>
        <p:nvSpPr>
          <p:cNvPr id="1157" name="Google Shape;1157;g15d88015741_0_31"/>
          <p:cNvSpPr/>
          <p:nvPr/>
        </p:nvSpPr>
        <p:spPr>
          <a:xfrm>
            <a:off x="4117200" y="2684367"/>
            <a:ext cx="4197600" cy="5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GB" sz="2400" b="1">
                <a:solidFill>
                  <a:srgbClr val="000000"/>
                </a:solidFill>
                <a:latin typeface="Arial"/>
                <a:ea typeface="Arial"/>
                <a:cs typeface="Arial"/>
                <a:sym typeface="Arial"/>
              </a:rPr>
              <a:t>Technische </a:t>
            </a:r>
            <a:r>
              <a:rPr lang="en-GB" sz="2400">
                <a:solidFill>
                  <a:srgbClr val="000000"/>
                </a:solidFill>
                <a:latin typeface="Arial"/>
                <a:ea typeface="Arial"/>
                <a:cs typeface="Arial"/>
                <a:sym typeface="Arial"/>
              </a:rPr>
              <a:t>interoperabiliteit</a:t>
            </a:r>
            <a:endParaRPr sz="2400">
              <a:solidFill>
                <a:srgbClr val="000000"/>
              </a:solidFill>
              <a:latin typeface="Arial"/>
              <a:ea typeface="Arial"/>
              <a:cs typeface="Arial"/>
              <a:sym typeface="Arial"/>
            </a:endParaRPr>
          </a:p>
        </p:txBody>
      </p:sp>
      <p:sp>
        <p:nvSpPr>
          <p:cNvPr id="1158" name="Google Shape;1158;g15d88015741_0_31"/>
          <p:cNvSpPr/>
          <p:nvPr/>
        </p:nvSpPr>
        <p:spPr>
          <a:xfrm>
            <a:off x="4101600" y="3697600"/>
            <a:ext cx="4197600" cy="5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GB" sz="2400" b="1">
                <a:solidFill>
                  <a:srgbClr val="000000"/>
                </a:solidFill>
                <a:latin typeface="Arial"/>
                <a:ea typeface="Arial"/>
                <a:cs typeface="Arial"/>
                <a:sym typeface="Arial"/>
              </a:rPr>
              <a:t>Hulpmiddelen</a:t>
            </a:r>
            <a:endParaRPr sz="2400">
              <a:solidFill>
                <a:srgbClr val="000000"/>
              </a:solidFill>
              <a:latin typeface="Arial"/>
              <a:ea typeface="Arial"/>
              <a:cs typeface="Arial"/>
              <a:sym typeface="Arial"/>
            </a:endParaRPr>
          </a:p>
        </p:txBody>
      </p:sp>
      <p:sp>
        <p:nvSpPr>
          <p:cNvPr id="1159" name="Google Shape;1159;g15d88015741_0_31"/>
          <p:cNvSpPr/>
          <p:nvPr/>
        </p:nvSpPr>
        <p:spPr>
          <a:xfrm>
            <a:off x="4104967" y="4668767"/>
            <a:ext cx="4197600" cy="5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GB" sz="2400" b="1">
                <a:solidFill>
                  <a:srgbClr val="000000"/>
                </a:solidFill>
                <a:latin typeface="Arial"/>
                <a:ea typeface="Arial"/>
                <a:cs typeface="Arial"/>
                <a:sym typeface="Arial"/>
              </a:rPr>
              <a:t>Ondersteuning &amp; Bestuur</a:t>
            </a:r>
            <a:endParaRPr sz="2400">
              <a:solidFill>
                <a:srgbClr val="000000"/>
              </a:solidFill>
              <a:latin typeface="Arial"/>
              <a:ea typeface="Arial"/>
              <a:cs typeface="Arial"/>
              <a:sym typeface="Arial"/>
            </a:endParaRPr>
          </a:p>
        </p:txBody>
      </p:sp>
      <p:sp>
        <p:nvSpPr>
          <p:cNvPr id="1160" name="Google Shape;1160;g15d88015741_0_31"/>
          <p:cNvSpPr/>
          <p:nvPr/>
        </p:nvSpPr>
        <p:spPr>
          <a:xfrm>
            <a:off x="4104967" y="5684567"/>
            <a:ext cx="4197600" cy="56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800"/>
            </a:pPr>
            <a:r>
              <a:rPr lang="en-GB" sz="2400" b="1">
                <a:solidFill>
                  <a:srgbClr val="000000"/>
                </a:solidFill>
                <a:latin typeface="Arial"/>
                <a:ea typeface="Arial"/>
                <a:cs typeface="Arial"/>
                <a:sym typeface="Arial"/>
              </a:rPr>
              <a:t>Use cases</a:t>
            </a:r>
            <a:endParaRPr sz="2400">
              <a:solidFill>
                <a:srgbClr val="000000"/>
              </a:solidFill>
              <a:latin typeface="Arial"/>
              <a:ea typeface="Arial"/>
              <a:cs typeface="Arial"/>
              <a:sym typeface="Arial"/>
            </a:endParaRPr>
          </a:p>
        </p:txBody>
      </p:sp>
      <p:sp>
        <p:nvSpPr>
          <p:cNvPr id="1161" name="Google Shape;1161;g15d88015741_0_31"/>
          <p:cNvSpPr txBox="1"/>
          <p:nvPr/>
        </p:nvSpPr>
        <p:spPr>
          <a:xfrm>
            <a:off x="838201" y="365133"/>
            <a:ext cx="3412400"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67" b="1">
                <a:solidFill>
                  <a:srgbClr val="000000"/>
                </a:solidFill>
                <a:latin typeface="Arial"/>
                <a:ea typeface="Arial"/>
                <a:cs typeface="Arial"/>
                <a:sym typeface="Arial"/>
              </a:rPr>
              <a:t>OSLO</a:t>
            </a:r>
            <a:endParaRPr sz="1867">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165"/>
        <p:cNvGrpSpPr/>
        <p:nvPr/>
      </p:nvGrpSpPr>
      <p:grpSpPr>
        <a:xfrm>
          <a:off x="0" y="0"/>
          <a:ext cx="0" cy="0"/>
          <a:chOff x="0" y="0"/>
          <a:chExt cx="0" cy="0"/>
        </a:xfrm>
      </p:grpSpPr>
      <p:pic>
        <p:nvPicPr>
          <p:cNvPr id="1166" name="Google Shape;1166;p21" descr="Afbeelding met schermafbeelding&#10;&#10;Beschrijving is gegenereerd met zeer hoge betrouwbaarheid"/>
          <p:cNvPicPr preferRelativeResize="0"/>
          <p:nvPr/>
        </p:nvPicPr>
        <p:blipFill rotWithShape="1">
          <a:blip r:embed="rId3">
            <a:alphaModFix/>
          </a:blip>
          <a:srcRect/>
          <a:stretch/>
        </p:blipFill>
        <p:spPr>
          <a:xfrm>
            <a:off x="5277434" y="2494419"/>
            <a:ext cx="2560783" cy="3605035"/>
          </a:xfrm>
          <a:prstGeom prst="rect">
            <a:avLst/>
          </a:prstGeom>
          <a:noFill/>
          <a:ln>
            <a:noFill/>
          </a:ln>
          <a:effectLst>
            <a:outerShdw blurRad="292100" dist="139700" dir="2700000" algn="tl" rotWithShape="0">
              <a:srgbClr val="333333">
                <a:alpha val="61960"/>
              </a:srgbClr>
            </a:outerShdw>
          </a:effectLst>
        </p:spPr>
      </p:pic>
      <p:sp>
        <p:nvSpPr>
          <p:cNvPr id="1167" name="Google Shape;1167;p21"/>
          <p:cNvSpPr txBox="1"/>
          <p:nvPr/>
        </p:nvSpPr>
        <p:spPr>
          <a:xfrm>
            <a:off x="855533" y="1274100"/>
            <a:ext cx="9870400" cy="1597200"/>
          </a:xfrm>
          <a:prstGeom prst="rect">
            <a:avLst/>
          </a:prstGeom>
          <a:noFill/>
          <a:ln>
            <a:noFill/>
          </a:ln>
        </p:spPr>
        <p:txBody>
          <a:bodyPr spcFirstLastPara="1" wrap="square" lIns="91400" tIns="45700" rIns="91400" bIns="45700" anchor="t" anchorCtr="0">
            <a:noAutofit/>
          </a:bodyPr>
          <a:lstStyle/>
          <a:p>
            <a:pPr>
              <a:buClr>
                <a:srgbClr val="000000"/>
              </a:buClr>
              <a:buSzPts val="1800"/>
            </a:pPr>
            <a:r>
              <a:rPr lang="en-GB" sz="1867">
                <a:solidFill>
                  <a:srgbClr val="000000"/>
                </a:solidFill>
                <a:latin typeface="Arial"/>
                <a:ea typeface="Arial"/>
                <a:cs typeface="Arial"/>
                <a:sym typeface="Arial"/>
              </a:rPr>
              <a:t>Schaalbaar proces voor aan te sluiten, ontwikkelen, aanpassen en uitfaseren van datastandaarden. </a:t>
            </a:r>
            <a:r>
              <a:rPr lang="en-GB" sz="1867" u="sng">
                <a:solidFill>
                  <a:schemeClr val="hlink"/>
                </a:solidFill>
                <a:latin typeface="Arial"/>
                <a:ea typeface="Arial"/>
                <a:cs typeface="Arial"/>
                <a:sym typeface="Arial"/>
                <a:hlinkClick r:id="rId4"/>
              </a:rPr>
              <a:t>Ontdek het document proces en methode hier</a:t>
            </a:r>
            <a:endParaRPr sz="1867">
              <a:solidFill>
                <a:srgbClr val="000000"/>
              </a:solidFill>
              <a:latin typeface="Arial"/>
              <a:ea typeface="Arial"/>
              <a:cs typeface="Arial"/>
              <a:sym typeface="Arial"/>
            </a:endParaRPr>
          </a:p>
          <a:p>
            <a:pPr>
              <a:buClr>
                <a:srgbClr val="000000"/>
              </a:buClr>
              <a:buSzPts val="1800"/>
            </a:pPr>
            <a:endParaRPr sz="1600">
              <a:solidFill>
                <a:srgbClr val="000000"/>
              </a:solidFill>
              <a:latin typeface="Arial"/>
              <a:ea typeface="Arial"/>
              <a:cs typeface="Arial"/>
              <a:sym typeface="Arial"/>
            </a:endParaRPr>
          </a:p>
        </p:txBody>
      </p:sp>
      <p:sp>
        <p:nvSpPr>
          <p:cNvPr id="1168" name="Google Shape;1168;p21"/>
          <p:cNvSpPr/>
          <p:nvPr/>
        </p:nvSpPr>
        <p:spPr>
          <a:xfrm>
            <a:off x="789139" y="5522933"/>
            <a:ext cx="2212800" cy="12212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1169" name="Google Shape;1169;p21" descr="Afbeelding met schermafbeelding&#10;&#10;Beschrijving is gegenereerd met zeer hoge betrouwbaarheid"/>
          <p:cNvPicPr preferRelativeResize="0"/>
          <p:nvPr/>
        </p:nvPicPr>
        <p:blipFill rotWithShape="1">
          <a:blip r:embed="rId5">
            <a:alphaModFix/>
          </a:blip>
          <a:srcRect/>
          <a:stretch/>
        </p:blipFill>
        <p:spPr>
          <a:xfrm>
            <a:off x="4838707" y="2728303"/>
            <a:ext cx="2549237" cy="3622176"/>
          </a:xfrm>
          <a:prstGeom prst="rect">
            <a:avLst/>
          </a:prstGeom>
          <a:noFill/>
          <a:ln>
            <a:noFill/>
          </a:ln>
          <a:effectLst>
            <a:outerShdw blurRad="292100" dist="139700" dir="2700000" algn="tl" rotWithShape="0">
              <a:srgbClr val="333333">
                <a:alpha val="61960"/>
              </a:srgbClr>
            </a:outerShdw>
          </a:effectLst>
        </p:spPr>
      </p:pic>
      <p:pic>
        <p:nvPicPr>
          <p:cNvPr id="1170" name="Google Shape;1170;p21"/>
          <p:cNvPicPr preferRelativeResize="0"/>
          <p:nvPr/>
        </p:nvPicPr>
        <p:blipFill rotWithShape="1">
          <a:blip r:embed="rId6">
            <a:alphaModFix/>
          </a:blip>
          <a:srcRect/>
          <a:stretch/>
        </p:blipFill>
        <p:spPr>
          <a:xfrm>
            <a:off x="4353798" y="3047859"/>
            <a:ext cx="2537692" cy="3606519"/>
          </a:xfrm>
          <a:prstGeom prst="rect">
            <a:avLst/>
          </a:prstGeom>
          <a:noFill/>
          <a:ln>
            <a:noFill/>
          </a:ln>
          <a:effectLst>
            <a:outerShdw blurRad="292100" dist="139700" dir="2700000" algn="tl" rotWithShape="0">
              <a:srgbClr val="333333">
                <a:alpha val="61960"/>
              </a:srgbClr>
            </a:outerShdw>
          </a:effectLst>
        </p:spPr>
      </p:pic>
      <p:sp>
        <p:nvSpPr>
          <p:cNvPr id="1171" name="Google Shape;1171;p21"/>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67" b="1">
                <a:solidFill>
                  <a:srgbClr val="000000"/>
                </a:solidFill>
                <a:latin typeface="Arial"/>
                <a:ea typeface="Arial"/>
                <a:cs typeface="Arial"/>
                <a:sym typeface="Arial"/>
              </a:rPr>
              <a:t>Proces en methodologie</a:t>
            </a:r>
            <a:endParaRPr sz="1867">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175"/>
        <p:cNvGrpSpPr/>
        <p:nvPr/>
      </p:nvGrpSpPr>
      <p:grpSpPr>
        <a:xfrm>
          <a:off x="0" y="0"/>
          <a:ext cx="0" cy="0"/>
          <a:chOff x="0" y="0"/>
          <a:chExt cx="0" cy="0"/>
        </a:xfrm>
      </p:grpSpPr>
      <p:sp>
        <p:nvSpPr>
          <p:cNvPr id="1176" name="Google Shape;1176;p22"/>
          <p:cNvSpPr txBox="1">
            <a:spLocks noGrp="1"/>
          </p:cNvSpPr>
          <p:nvPr>
            <p:ph type="body" idx="4294967295"/>
          </p:nvPr>
        </p:nvSpPr>
        <p:spPr>
          <a:xfrm>
            <a:off x="939680" y="1272305"/>
            <a:ext cx="9127200" cy="2754000"/>
          </a:xfrm>
          <a:prstGeom prst="rect">
            <a:avLst/>
          </a:prstGeom>
          <a:noFill/>
          <a:ln>
            <a:noFill/>
          </a:ln>
        </p:spPr>
        <p:txBody>
          <a:bodyPr spcFirstLastPara="1" wrap="square" lIns="105500" tIns="52733" rIns="105500" bIns="52733" anchor="t" anchorCtr="0">
            <a:normAutofit/>
          </a:bodyPr>
          <a:lstStyle/>
          <a:p>
            <a:pPr marL="0" indent="0">
              <a:lnSpc>
                <a:spcPct val="100000"/>
              </a:lnSpc>
              <a:spcBef>
                <a:spcPts val="0"/>
              </a:spcBef>
              <a:buNone/>
            </a:pPr>
            <a:r>
              <a:rPr lang="en-GB" sz="1867">
                <a:latin typeface="Arial"/>
                <a:ea typeface="Arial"/>
                <a:cs typeface="Arial"/>
                <a:sym typeface="Arial"/>
              </a:rPr>
              <a:t>Werkgroepen kaderen binnen breder proces</a:t>
            </a:r>
            <a:endParaRPr sz="1867">
              <a:latin typeface="Arial"/>
              <a:ea typeface="Arial"/>
              <a:cs typeface="Arial"/>
              <a:sym typeface="Arial"/>
            </a:endParaRPr>
          </a:p>
          <a:p>
            <a:pPr marL="897444" lvl="1" indent="-296326">
              <a:lnSpc>
                <a:spcPct val="100000"/>
              </a:lnSpc>
              <a:spcBef>
                <a:spcPts val="800"/>
              </a:spcBef>
              <a:buClr>
                <a:schemeClr val="dk1"/>
              </a:buClr>
              <a:buSzPts val="1300"/>
              <a:buFont typeface="Arial"/>
              <a:buChar char="●"/>
            </a:pPr>
            <a:r>
              <a:rPr lang="en-GB" sz="1867">
                <a:latin typeface="Arial"/>
                <a:ea typeface="Arial"/>
                <a:cs typeface="Arial"/>
                <a:sym typeface="Arial"/>
              </a:rPr>
              <a:t>Doel: Consensus rond data standaard gedragen door verschillende stakeholders</a:t>
            </a:r>
            <a:endParaRPr sz="1867">
              <a:latin typeface="Arial"/>
              <a:ea typeface="Arial"/>
              <a:cs typeface="Arial"/>
              <a:sym typeface="Arial"/>
            </a:endParaRPr>
          </a:p>
          <a:p>
            <a:pPr marL="897444" lvl="1" indent="-296326">
              <a:lnSpc>
                <a:spcPct val="100000"/>
              </a:lnSpc>
              <a:spcBef>
                <a:spcPts val="800"/>
              </a:spcBef>
              <a:buClr>
                <a:schemeClr val="dk1"/>
              </a:buClr>
              <a:buSzPts val="1300"/>
              <a:buFont typeface="Arial"/>
              <a:buChar char="●"/>
            </a:pPr>
            <a:r>
              <a:rPr lang="en-GB" sz="1867">
                <a:latin typeface="Arial"/>
                <a:ea typeface="Arial"/>
                <a:cs typeface="Arial"/>
                <a:sym typeface="Arial"/>
              </a:rPr>
              <a:t>Proces en methode voor het ontwikkelen van een data standaard</a:t>
            </a:r>
            <a:endParaRPr sz="1867">
              <a:latin typeface="Arial"/>
              <a:ea typeface="Arial"/>
              <a:cs typeface="Arial"/>
              <a:sym typeface="Arial"/>
            </a:endParaRPr>
          </a:p>
        </p:txBody>
      </p:sp>
      <p:sp>
        <p:nvSpPr>
          <p:cNvPr id="1177" name="Google Shape;1177;p22"/>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67" b="1">
                <a:solidFill>
                  <a:srgbClr val="000000"/>
                </a:solidFill>
                <a:latin typeface="Arial"/>
                <a:ea typeface="Arial"/>
                <a:cs typeface="Arial"/>
                <a:sym typeface="Arial"/>
              </a:rPr>
              <a:t>Context van de werkgroepen</a:t>
            </a:r>
            <a:endParaRPr sz="1867">
              <a:solidFill>
                <a:srgbClr val="000000"/>
              </a:solidFill>
              <a:latin typeface="Arial"/>
              <a:ea typeface="Arial"/>
              <a:cs typeface="Arial"/>
              <a:sym typeface="Arial"/>
            </a:endParaRPr>
          </a:p>
        </p:txBody>
      </p:sp>
      <p:pic>
        <p:nvPicPr>
          <p:cNvPr id="1178" name="Google Shape;1178;p22"/>
          <p:cNvPicPr preferRelativeResize="0"/>
          <p:nvPr/>
        </p:nvPicPr>
        <p:blipFill rotWithShape="1">
          <a:blip r:embed="rId3">
            <a:alphaModFix/>
          </a:blip>
          <a:srcRect/>
          <a:stretch/>
        </p:blipFill>
        <p:spPr>
          <a:xfrm>
            <a:off x="2946400" y="2731300"/>
            <a:ext cx="7027669" cy="4126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82"/>
        <p:cNvGrpSpPr/>
        <p:nvPr/>
      </p:nvGrpSpPr>
      <p:grpSpPr>
        <a:xfrm>
          <a:off x="0" y="0"/>
          <a:ext cx="0" cy="0"/>
          <a:chOff x="0" y="0"/>
          <a:chExt cx="0" cy="0"/>
        </a:xfrm>
      </p:grpSpPr>
      <p:sp>
        <p:nvSpPr>
          <p:cNvPr id="1183" name="Google Shape;1183;p23"/>
          <p:cNvSpPr/>
          <p:nvPr/>
        </p:nvSpPr>
        <p:spPr>
          <a:xfrm>
            <a:off x="727587" y="5742039"/>
            <a:ext cx="2032000" cy="9843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E7728E04-D0A3-7B65-DC01-00D5358B6E41}"/>
              </a:ext>
            </a:extLst>
          </p:cNvPr>
          <p:cNvPicPr>
            <a:picLocks noChangeAspect="1"/>
          </p:cNvPicPr>
          <p:nvPr/>
        </p:nvPicPr>
        <p:blipFill>
          <a:blip r:embed="rId3"/>
          <a:stretch>
            <a:fillRect/>
          </a:stretch>
        </p:blipFill>
        <p:spPr>
          <a:xfrm>
            <a:off x="381000" y="500549"/>
            <a:ext cx="11811000" cy="6053174"/>
          </a:xfrm>
          <a:prstGeom prst="rect">
            <a:avLst/>
          </a:prstGeom>
        </p:spPr>
      </p:pic>
    </p:spTree>
    <p:extLst>
      <p:ext uri="{BB962C8B-B14F-4D97-AF65-F5344CB8AC3E}">
        <p14:creationId xmlns:p14="http://schemas.microsoft.com/office/powerpoint/2010/main" val="2054309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B18E-488C-AF2D-15AC-C40A6E57A7FD}"/>
              </a:ext>
            </a:extLst>
          </p:cNvPr>
          <p:cNvSpPr>
            <a:spLocks noGrp="1"/>
          </p:cNvSpPr>
          <p:nvPr>
            <p:ph type="title"/>
          </p:nvPr>
        </p:nvSpPr>
        <p:spPr/>
        <p:txBody>
          <a:bodyPr/>
          <a:lstStyle/>
          <a:p>
            <a:r>
              <a:rPr lang="en-GB" sz="3600" b="1" err="1">
                <a:solidFill>
                  <a:srgbClr val="000000"/>
                </a:solidFill>
                <a:latin typeface="Arial"/>
                <a:cs typeface="Arial"/>
                <a:sym typeface="Arial"/>
              </a:rPr>
              <a:t>Bestaande</a:t>
            </a:r>
            <a:r>
              <a:rPr lang="en-GB" sz="3600" b="1">
                <a:solidFill>
                  <a:srgbClr val="000000"/>
                </a:solidFill>
                <a:latin typeface="Arial"/>
                <a:cs typeface="Arial"/>
                <a:sym typeface="Arial"/>
              </a:rPr>
              <a:t> </a:t>
            </a:r>
            <a:r>
              <a:rPr lang="en-GB" sz="3600" b="1" err="1">
                <a:solidFill>
                  <a:srgbClr val="000000"/>
                </a:solidFill>
                <a:latin typeface="Arial"/>
                <a:cs typeface="Arial"/>
                <a:sym typeface="Arial"/>
              </a:rPr>
              <a:t>datastandaarden</a:t>
            </a:r>
            <a:endParaRPr lang="en-GB" sz="3600" b="1">
              <a:solidFill>
                <a:srgbClr val="000000"/>
              </a:solidFill>
              <a:latin typeface="Arial"/>
              <a:cs typeface="Arial"/>
            </a:endParaRPr>
          </a:p>
        </p:txBody>
      </p:sp>
      <p:sp>
        <p:nvSpPr>
          <p:cNvPr id="3" name="Text Placeholder 2">
            <a:extLst>
              <a:ext uri="{FF2B5EF4-FFF2-40B4-BE49-F238E27FC236}">
                <a16:creationId xmlns:a16="http://schemas.microsoft.com/office/drawing/2014/main" id="{0143F85E-DD62-05E5-C92D-788177364379}"/>
              </a:ext>
            </a:extLst>
          </p:cNvPr>
          <p:cNvSpPr>
            <a:spLocks noGrp="1"/>
          </p:cNvSpPr>
          <p:nvPr>
            <p:ph type="body" idx="1"/>
          </p:nvPr>
        </p:nvSpPr>
        <p:spPr>
          <a:xfrm>
            <a:off x="720000" y="1238415"/>
            <a:ext cx="10752000" cy="3672000"/>
          </a:xfrm>
        </p:spPr>
        <p:txBody>
          <a:bodyPr/>
          <a:lstStyle/>
          <a:p>
            <a:pPr marL="137157" indent="0">
              <a:buNone/>
            </a:pPr>
            <a:r>
              <a:rPr lang="en-GB"/>
              <a:t>DATEX II </a:t>
            </a:r>
            <a:r>
              <a:rPr lang="en-GB" err="1"/>
              <a:t>bevat</a:t>
            </a:r>
            <a:r>
              <a:rPr lang="en-GB"/>
              <a:t> </a:t>
            </a:r>
            <a:r>
              <a:rPr lang="en-GB" err="1"/>
              <a:t>klassen</a:t>
            </a:r>
            <a:r>
              <a:rPr lang="en-GB"/>
              <a:t> </a:t>
            </a:r>
            <a:r>
              <a:rPr lang="en-GB" err="1"/>
              <a:t>rond</a:t>
            </a:r>
            <a:r>
              <a:rPr lang="en-GB"/>
              <a:t> </a:t>
            </a:r>
            <a:r>
              <a:rPr lang="en-GB" err="1"/>
              <a:t>verkeersregelingen</a:t>
            </a:r>
            <a:r>
              <a:rPr lang="en-GB"/>
              <a:t>, zones, </a:t>
            </a:r>
            <a:r>
              <a:rPr lang="en-GB" err="1"/>
              <a:t>en</a:t>
            </a:r>
            <a:r>
              <a:rPr lang="en-GB"/>
              <a:t> </a:t>
            </a:r>
            <a:r>
              <a:rPr lang="en-GB" err="1"/>
              <a:t>toegangsvoorwaarden</a:t>
            </a:r>
            <a:r>
              <a:rPr lang="en-GB"/>
              <a:t>.</a:t>
            </a:r>
          </a:p>
          <a:p>
            <a:pPr marL="137157" indent="0">
              <a:buNone/>
            </a:pPr>
            <a:r>
              <a:rPr lang="en-GB">
                <a:hlinkClick r:id="rId2"/>
              </a:rPr>
              <a:t>https://docs.datex2.eu/_static/data/v3.5/umlmodel/html/index.htm</a:t>
            </a:r>
            <a:r>
              <a:rPr lang="en-GB"/>
              <a:t> </a:t>
            </a:r>
          </a:p>
        </p:txBody>
      </p:sp>
      <p:pic>
        <p:nvPicPr>
          <p:cNvPr id="1026" name="Picture 2">
            <a:extLst>
              <a:ext uri="{FF2B5EF4-FFF2-40B4-BE49-F238E27FC236}">
                <a16:creationId xmlns:a16="http://schemas.microsoft.com/office/drawing/2014/main" id="{EFFEE287-2758-DD59-8273-F08B289D2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848" y="2852516"/>
            <a:ext cx="6910552" cy="364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902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g18133bc4f31_0_17"/>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2" name="Google Shape;1522;g18133bc4f31_0_17"/>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523" name="Google Shape;1523;g18133bc4f31_0_17"/>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buClr>
                <a:srgbClr val="000000"/>
              </a:buClr>
              <a:buSzPts val="3700"/>
            </a:pPr>
            <a:r>
              <a:rPr lang="en-GB" sz="4900" b="1" err="1">
                <a:solidFill>
                  <a:srgbClr val="000000"/>
                </a:solidFill>
                <a:latin typeface="Arial"/>
                <a:ea typeface="Arial"/>
                <a:cs typeface="Arial"/>
                <a:sym typeface="Arial"/>
              </a:rPr>
              <a:t>Samenvatting</a:t>
            </a:r>
            <a:r>
              <a:rPr lang="en-GB" sz="4900" b="1">
                <a:solidFill>
                  <a:srgbClr val="000000"/>
                </a:solidFill>
                <a:latin typeface="Arial"/>
                <a:ea typeface="Arial"/>
                <a:cs typeface="Arial"/>
                <a:sym typeface="Arial"/>
              </a:rPr>
              <a:t> </a:t>
            </a:r>
            <a:r>
              <a:rPr lang="en-GB" sz="4900" b="1" err="1">
                <a:solidFill>
                  <a:srgbClr val="000000"/>
                </a:solidFill>
                <a:latin typeface="Arial"/>
                <a:ea typeface="Arial"/>
                <a:cs typeface="Arial"/>
                <a:sym typeface="Arial"/>
              </a:rPr>
              <a:t>Thematische</a:t>
            </a:r>
            <a:r>
              <a:rPr lang="en-GB" sz="4900" b="1">
                <a:solidFill>
                  <a:srgbClr val="000000"/>
                </a:solidFill>
                <a:latin typeface="Arial"/>
                <a:ea typeface="Arial"/>
                <a:cs typeface="Arial"/>
                <a:sym typeface="Arial"/>
              </a:rPr>
              <a:t> </a:t>
            </a:r>
            <a:r>
              <a:rPr lang="en-GB" sz="4900" b="1" err="1">
                <a:solidFill>
                  <a:srgbClr val="000000"/>
                </a:solidFill>
                <a:latin typeface="Arial"/>
                <a:ea typeface="Arial"/>
                <a:cs typeface="Arial"/>
                <a:sym typeface="Arial"/>
              </a:rPr>
              <a:t>Werkgroep</a:t>
            </a:r>
            <a:r>
              <a:rPr lang="en-GB" sz="4900" b="1">
                <a:solidFill>
                  <a:srgbClr val="000000"/>
                </a:solidFill>
                <a:latin typeface="Arial"/>
                <a:ea typeface="Arial"/>
                <a:cs typeface="Arial"/>
                <a:sym typeface="Arial"/>
              </a:rPr>
              <a:t> 1</a:t>
            </a:r>
            <a:endParaRPr sz="4933" b="1">
              <a:solidFill>
                <a:srgbClr val="000000"/>
              </a:solidFill>
              <a:latin typeface="Arial"/>
              <a:ea typeface="Arial"/>
              <a:cs typeface="Arial"/>
              <a:sym typeface="Arial"/>
            </a:endParaRPr>
          </a:p>
        </p:txBody>
      </p:sp>
      <p:pic>
        <p:nvPicPr>
          <p:cNvPr id="1524" name="Google Shape;1524;g18133bc4f31_0_17"/>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2966c4f14f9_0_0"/>
          <p:cNvSpPr txBox="1"/>
          <p:nvPr/>
        </p:nvSpPr>
        <p:spPr>
          <a:xfrm>
            <a:off x="1185977" y="1600504"/>
            <a:ext cx="4662000" cy="1550400"/>
          </a:xfrm>
          <a:prstGeom prst="rect">
            <a:avLst/>
          </a:prstGeom>
          <a:noFill/>
          <a:ln>
            <a:noFill/>
          </a:ln>
        </p:spPr>
        <p:txBody>
          <a:bodyPr spcFirstLastPara="1" wrap="square" lIns="121900" tIns="720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609585" marR="0" lvl="0" indent="-397923" algn="l" rtl="0">
              <a:lnSpc>
                <a:spcPct val="100000"/>
              </a:lnSpc>
              <a:spcBef>
                <a:spcPts val="0"/>
              </a:spcBef>
              <a:spcAft>
                <a:spcPts val="0"/>
              </a:spcAft>
              <a:buSzPts val="1100"/>
              <a:buChar char="●"/>
            </a:pPr>
            <a:r>
              <a:rPr lang="nl-BE" sz="1467"/>
              <a:t>Basisterminologie</a:t>
            </a:r>
            <a:endParaRPr sz="1467"/>
          </a:p>
          <a:p>
            <a:pPr marL="1219170" marR="0" lvl="1" indent="-397923" algn="l" rtl="0">
              <a:lnSpc>
                <a:spcPct val="100000"/>
              </a:lnSpc>
              <a:spcBef>
                <a:spcPts val="0"/>
              </a:spcBef>
              <a:spcAft>
                <a:spcPts val="0"/>
              </a:spcAft>
              <a:buSzPts val="1100"/>
              <a:buChar char="○"/>
            </a:pPr>
            <a:r>
              <a:rPr lang="nl-BE" sz="1467"/>
              <a:t>Unified Modeling Language</a:t>
            </a:r>
            <a:endParaRPr sz="1467"/>
          </a:p>
          <a:p>
            <a:pPr marL="1219170" marR="0" lvl="1" indent="-397923" algn="l" rtl="0">
              <a:lnSpc>
                <a:spcPct val="100000"/>
              </a:lnSpc>
              <a:spcBef>
                <a:spcPts val="0"/>
              </a:spcBef>
              <a:spcAft>
                <a:spcPts val="0"/>
              </a:spcAft>
              <a:buSzPts val="1100"/>
              <a:buChar char="○"/>
            </a:pPr>
            <a:r>
              <a:rPr lang="nl-BE" sz="1467"/>
              <a:t>Concepten</a:t>
            </a:r>
            <a:endParaRPr sz="1467"/>
          </a:p>
          <a:p>
            <a:pPr marL="1219170" marR="0" lvl="1" indent="-397923" algn="l" rtl="0">
              <a:lnSpc>
                <a:spcPct val="100000"/>
              </a:lnSpc>
              <a:spcBef>
                <a:spcPts val="0"/>
              </a:spcBef>
              <a:spcAft>
                <a:spcPts val="0"/>
              </a:spcAft>
              <a:buSzPts val="1100"/>
              <a:buChar char="○"/>
            </a:pPr>
            <a:r>
              <a:rPr lang="nl-BE" sz="1467"/>
              <a:t>Relaties</a:t>
            </a:r>
            <a:endParaRPr sz="1467"/>
          </a:p>
          <a:p>
            <a:pPr marL="1219170" marR="0" lvl="1" indent="-397923" algn="l" rtl="0">
              <a:lnSpc>
                <a:spcPct val="100000"/>
              </a:lnSpc>
              <a:spcBef>
                <a:spcPts val="0"/>
              </a:spcBef>
              <a:spcAft>
                <a:spcPts val="0"/>
              </a:spcAft>
              <a:buSzPts val="1100"/>
              <a:buChar char="○"/>
            </a:pPr>
            <a:r>
              <a:rPr lang="nl-BE" sz="1467"/>
              <a:t>Attribuering</a:t>
            </a:r>
            <a:endParaRPr sz="1467"/>
          </a:p>
          <a:p>
            <a:pPr marL="609585" marR="0" lvl="0" indent="-397923" algn="l" rtl="0">
              <a:lnSpc>
                <a:spcPct val="100000"/>
              </a:lnSpc>
              <a:spcBef>
                <a:spcPts val="0"/>
              </a:spcBef>
              <a:spcAft>
                <a:spcPts val="0"/>
              </a:spcAft>
              <a:buSzPts val="1100"/>
              <a:buChar char="●"/>
            </a:pPr>
            <a:r>
              <a:rPr lang="nl-BE" sz="1467"/>
              <a:t>Asiel voorbeeld</a:t>
            </a:r>
            <a:endParaRPr sz="1467"/>
          </a:p>
        </p:txBody>
      </p:sp>
      <p:sp>
        <p:nvSpPr>
          <p:cNvPr id="762" name="Google Shape;762;g2966c4f14f9_0_0"/>
          <p:cNvSpPr txBox="1"/>
          <p:nvPr/>
        </p:nvSpPr>
        <p:spPr>
          <a:xfrm>
            <a:off x="838200" y="365133"/>
            <a:ext cx="105988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400"/>
            </a:pPr>
            <a:r>
              <a:rPr lang="nl-BE" sz="4933">
                <a:solidFill>
                  <a:schemeClr val="dk1"/>
                </a:solidFill>
                <a:latin typeface="Proxima Nova"/>
              </a:rPr>
              <a:t>Topics vorige werkgroep?</a:t>
            </a:r>
            <a:endParaRPr sz="4933">
              <a:solidFill>
                <a:schemeClr val="dk1"/>
              </a:solidFill>
              <a:latin typeface="Proxima Nova"/>
            </a:endParaRPr>
          </a:p>
        </p:txBody>
      </p:sp>
      <p:sp>
        <p:nvSpPr>
          <p:cNvPr id="763" name="Google Shape;763;g2966c4f14f9_0_0"/>
          <p:cNvSpPr txBox="1"/>
          <p:nvPr/>
        </p:nvSpPr>
        <p:spPr>
          <a:xfrm>
            <a:off x="6419715" y="1600115"/>
            <a:ext cx="4662000" cy="1093603"/>
          </a:xfrm>
          <a:prstGeom prst="rect">
            <a:avLst/>
          </a:prstGeom>
          <a:noFill/>
          <a:ln>
            <a:noFill/>
          </a:ln>
        </p:spPr>
        <p:txBody>
          <a:bodyPr spcFirstLastPara="1" wrap="square" lIns="121900" tIns="720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608965" indent="-397510">
              <a:buSzPts val="1100"/>
              <a:buFont typeface="Arial"/>
              <a:buChar char="●"/>
            </a:pPr>
            <a:r>
              <a:rPr lang="nl-BE" sz="1467"/>
              <a:t>Starten van use cases (in scope &lt;&gt; feature/implementation)</a:t>
            </a:r>
            <a:endParaRPr lang="en-US" sz="1467"/>
          </a:p>
          <a:p>
            <a:pPr marL="608965" indent="-397510">
              <a:buSzPts val="1100"/>
              <a:buFont typeface="Arial"/>
              <a:buChar char="●"/>
            </a:pPr>
            <a:r>
              <a:rPr lang="nl-BE" sz="1450"/>
              <a:t>Bespreken van bestaande standaarden en modellen die we gebruiken bij OSLO Citerra</a:t>
            </a:r>
            <a:endParaRPr lang="nl-BE" sz="1467"/>
          </a:p>
        </p:txBody>
      </p:sp>
      <p:sp>
        <p:nvSpPr>
          <p:cNvPr id="764" name="Google Shape;764;g2966c4f14f9_0_0"/>
          <p:cNvSpPr txBox="1"/>
          <p:nvPr/>
        </p:nvSpPr>
        <p:spPr>
          <a:xfrm>
            <a:off x="1185977" y="3454305"/>
            <a:ext cx="9895738" cy="314800"/>
          </a:xfrm>
          <a:prstGeom prst="rect">
            <a:avLst/>
          </a:prstGeom>
          <a:solidFill>
            <a:srgbClr val="D9D9D9"/>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nl-BE" sz="1600" b="1"/>
              <a:t>Eerste versie datamodel opbouwen adhv verzamelde use cases</a:t>
            </a:r>
            <a:endParaRPr sz="1600" b="1"/>
          </a:p>
        </p:txBody>
      </p:sp>
      <p:sp>
        <p:nvSpPr>
          <p:cNvPr id="765" name="Google Shape;765;g2966c4f14f9_0_0"/>
          <p:cNvSpPr txBox="1"/>
          <p:nvPr/>
        </p:nvSpPr>
        <p:spPr>
          <a:xfrm>
            <a:off x="6419715" y="1285315"/>
            <a:ext cx="4662000" cy="314800"/>
          </a:xfrm>
          <a:prstGeom prst="rect">
            <a:avLst/>
          </a:prstGeom>
          <a:solidFill>
            <a:srgbClr val="D9D9D9"/>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nl-BE" sz="1600" b="1"/>
              <a:t>OSLO &amp; Onze aanpak</a:t>
            </a:r>
            <a:endParaRPr sz="1600" b="1"/>
          </a:p>
        </p:txBody>
      </p:sp>
      <p:sp>
        <p:nvSpPr>
          <p:cNvPr id="766" name="Google Shape;766;g2966c4f14f9_0_0"/>
          <p:cNvSpPr txBox="1"/>
          <p:nvPr/>
        </p:nvSpPr>
        <p:spPr>
          <a:xfrm>
            <a:off x="1185977" y="3769105"/>
            <a:ext cx="7327086" cy="644699"/>
          </a:xfrm>
          <a:prstGeom prst="rect">
            <a:avLst/>
          </a:prstGeom>
          <a:noFill/>
          <a:ln>
            <a:noFill/>
          </a:ln>
        </p:spPr>
        <p:txBody>
          <a:bodyPr spcFirstLastPara="1" wrap="square" lIns="121900" tIns="720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608965" indent="-397510">
              <a:buSzPts val="1100"/>
              <a:buChar char="●"/>
            </a:pPr>
            <a:r>
              <a:rPr lang="nl-BE" sz="1450"/>
              <a:t>Use cases</a:t>
            </a:r>
          </a:p>
          <a:p>
            <a:pPr marL="608965" indent="-397510">
              <a:buSzPts val="1100"/>
              <a:buFont typeface="Arial"/>
              <a:buChar char="●"/>
            </a:pPr>
            <a:r>
              <a:rPr lang="nl-BE" sz="1467"/>
              <a:t>Opbouwen en voorstelling eerste versie datamodel</a:t>
            </a:r>
            <a:endParaRPr sz="1467"/>
          </a:p>
        </p:txBody>
      </p:sp>
      <p:sp>
        <p:nvSpPr>
          <p:cNvPr id="767" name="Google Shape;767;g2966c4f14f9_0_0"/>
          <p:cNvSpPr txBox="1"/>
          <p:nvPr/>
        </p:nvSpPr>
        <p:spPr>
          <a:xfrm>
            <a:off x="1185977" y="1285704"/>
            <a:ext cx="4662000" cy="314800"/>
          </a:xfrm>
          <a:prstGeom prst="rect">
            <a:avLst/>
          </a:prstGeom>
          <a:solidFill>
            <a:srgbClr val="D9D9D9"/>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200"/>
              <a:buFont typeface="Arial"/>
              <a:buNone/>
            </a:pPr>
            <a:r>
              <a:rPr lang="nl-BE" sz="1600" b="1"/>
              <a:t>UML introductie</a:t>
            </a:r>
            <a:endParaRPr sz="1467" b="1" i="0" u="none" strike="noStrike" cap="none">
              <a:solidFill>
                <a:srgbClr val="434343"/>
              </a:solidFill>
              <a:latin typeface="Arial"/>
              <a:ea typeface="Arial"/>
              <a:cs typeface="Arial"/>
              <a:sym typeface="Arial"/>
            </a:endParaRPr>
          </a:p>
        </p:txBody>
      </p:sp>
      <p:pic>
        <p:nvPicPr>
          <p:cNvPr id="2" name="Picture 1" descr="A diagram of a person with a tie&#10;&#10;Description automatically generated">
            <a:extLst>
              <a:ext uri="{FF2B5EF4-FFF2-40B4-BE49-F238E27FC236}">
                <a16:creationId xmlns:a16="http://schemas.microsoft.com/office/drawing/2014/main" id="{28B3DB17-D082-6B37-E467-D1A4462B5004}"/>
              </a:ext>
            </a:extLst>
          </p:cNvPr>
          <p:cNvPicPr>
            <a:picLocks noChangeAspect="1"/>
          </p:cNvPicPr>
          <p:nvPr/>
        </p:nvPicPr>
        <p:blipFill>
          <a:blip r:embed="rId3"/>
          <a:srcRect l="3951" t="5139" r="3017" b="16981"/>
          <a:stretch/>
        </p:blipFill>
        <p:spPr>
          <a:xfrm>
            <a:off x="3634827" y="4398902"/>
            <a:ext cx="4913599" cy="2328040"/>
          </a:xfrm>
          <a:prstGeom prst="rect">
            <a:avLst/>
          </a:prstGeom>
        </p:spPr>
      </p:pic>
    </p:spTree>
    <p:extLst>
      <p:ext uri="{BB962C8B-B14F-4D97-AF65-F5344CB8AC3E}">
        <p14:creationId xmlns:p14="http://schemas.microsoft.com/office/powerpoint/2010/main" val="4276465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 descr="Amazon.com : Neewer 12''X11''/30cm X 27cm Wooden Director's Film Movie  Slateboard Clapper Board : Camera &amp; Photo"/>
          <p:cNvPicPr preferRelativeResize="0"/>
          <p:nvPr/>
        </p:nvPicPr>
        <p:blipFill rotWithShape="1">
          <a:blip r:embed="rId3">
            <a:alphaModFix/>
          </a:blip>
          <a:srcRect/>
          <a:stretch/>
        </p:blipFill>
        <p:spPr>
          <a:xfrm>
            <a:off x="3946836" y="887652"/>
            <a:ext cx="4298328" cy="5082693"/>
          </a:xfrm>
          <a:prstGeom prst="rect">
            <a:avLst/>
          </a:prstGeom>
          <a:noFill/>
          <a:ln>
            <a:noFill/>
          </a:ln>
        </p:spPr>
      </p:pic>
      <p:sp>
        <p:nvSpPr>
          <p:cNvPr id="381" name="Google Shape;381;p4"/>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3200"/>
            </a:pPr>
            <a:r>
              <a:rPr lang="nl-BE" sz="4933">
                <a:solidFill>
                  <a:schemeClr val="dk1"/>
                </a:solidFill>
                <a:latin typeface="Proxima Nova"/>
                <a:ea typeface="+mn-ea"/>
              </a:rPr>
              <a:t>Opname?</a:t>
            </a:r>
          </a:p>
        </p:txBody>
      </p:sp>
    </p:spTree>
    <p:extLst>
      <p:ext uri="{BB962C8B-B14F-4D97-AF65-F5344CB8AC3E}">
        <p14:creationId xmlns:p14="http://schemas.microsoft.com/office/powerpoint/2010/main" val="2766516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62;g2966c4f14f9_0_0">
            <a:extLst>
              <a:ext uri="{FF2B5EF4-FFF2-40B4-BE49-F238E27FC236}">
                <a16:creationId xmlns:a16="http://schemas.microsoft.com/office/drawing/2014/main" id="{0057293E-897C-ABA1-96EC-1672208B1E5A}"/>
              </a:ext>
            </a:extLst>
          </p:cNvPr>
          <p:cNvSpPr txBox="1"/>
          <p:nvPr/>
        </p:nvSpPr>
        <p:spPr>
          <a:xfrm>
            <a:off x="966216" y="273693"/>
            <a:ext cx="105988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400"/>
              <a:buFont typeface="Arial"/>
              <a:buNone/>
            </a:pPr>
            <a:r>
              <a:rPr lang="nl-BE" sz="4933">
                <a:solidFill>
                  <a:schemeClr val="dk1"/>
                </a:solidFill>
                <a:latin typeface="Proxima Nova"/>
              </a:rPr>
              <a:t>Topics vorige werkgroep?</a:t>
            </a:r>
            <a:endParaRPr sz="4933">
              <a:solidFill>
                <a:schemeClr val="dk1"/>
              </a:solidFill>
              <a:latin typeface="Proxima Nova"/>
            </a:endParaRPr>
          </a:p>
        </p:txBody>
      </p:sp>
      <p:pic>
        <p:nvPicPr>
          <p:cNvPr id="4" name="Picture 3" descr="A computer screen shot of a flowchart&#10;&#10;Description automatically generated">
            <a:extLst>
              <a:ext uri="{FF2B5EF4-FFF2-40B4-BE49-F238E27FC236}">
                <a16:creationId xmlns:a16="http://schemas.microsoft.com/office/drawing/2014/main" id="{8585C356-08BD-3617-2C15-CC48B8810841}"/>
              </a:ext>
            </a:extLst>
          </p:cNvPr>
          <p:cNvPicPr>
            <a:picLocks noChangeAspect="1"/>
          </p:cNvPicPr>
          <p:nvPr/>
        </p:nvPicPr>
        <p:blipFill>
          <a:blip r:embed="rId2"/>
          <a:stretch>
            <a:fillRect/>
          </a:stretch>
        </p:blipFill>
        <p:spPr>
          <a:xfrm>
            <a:off x="1453493" y="1182742"/>
            <a:ext cx="9372600" cy="5543550"/>
          </a:xfrm>
          <a:prstGeom prst="rect">
            <a:avLst/>
          </a:prstGeom>
        </p:spPr>
      </p:pic>
    </p:spTree>
    <p:extLst>
      <p:ext uri="{BB962C8B-B14F-4D97-AF65-F5344CB8AC3E}">
        <p14:creationId xmlns:p14="http://schemas.microsoft.com/office/powerpoint/2010/main" val="1425775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62;g2966c4f14f9_0_0">
            <a:extLst>
              <a:ext uri="{FF2B5EF4-FFF2-40B4-BE49-F238E27FC236}">
                <a16:creationId xmlns:a16="http://schemas.microsoft.com/office/drawing/2014/main" id="{0057293E-897C-ABA1-96EC-1672208B1E5A}"/>
              </a:ext>
            </a:extLst>
          </p:cNvPr>
          <p:cNvSpPr txBox="1"/>
          <p:nvPr/>
        </p:nvSpPr>
        <p:spPr>
          <a:xfrm>
            <a:off x="838200" y="365133"/>
            <a:ext cx="11195304"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nl-BE" sz="4933">
                <a:solidFill>
                  <a:schemeClr val="dk1"/>
                </a:solidFill>
                <a:latin typeface="Proxima Nova"/>
                <a:sym typeface="Proxima Nova"/>
              </a:rPr>
              <a:t>Heel wat nuttige informatie verzameld</a:t>
            </a:r>
            <a:endParaRPr lang="en-US" sz="4933">
              <a:solidFill>
                <a:schemeClr val="dk1"/>
              </a:solidFill>
              <a:latin typeface="Proxima Nova"/>
              <a:sym typeface="Proxima Nova"/>
            </a:endParaRPr>
          </a:p>
        </p:txBody>
      </p:sp>
      <p:sp>
        <p:nvSpPr>
          <p:cNvPr id="2" name="TextBox 1">
            <a:extLst>
              <a:ext uri="{FF2B5EF4-FFF2-40B4-BE49-F238E27FC236}">
                <a16:creationId xmlns:a16="http://schemas.microsoft.com/office/drawing/2014/main" id="{F6C3DD7E-ACF3-00C2-2E4A-8EEC2C8C6E9A}"/>
              </a:ext>
            </a:extLst>
          </p:cNvPr>
          <p:cNvSpPr txBox="1"/>
          <p:nvPr/>
        </p:nvSpPr>
        <p:spPr>
          <a:xfrm>
            <a:off x="1153624" y="161533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Zone</a:t>
            </a:r>
          </a:p>
        </p:txBody>
      </p:sp>
      <p:sp>
        <p:nvSpPr>
          <p:cNvPr id="5" name="TextBox 4">
            <a:extLst>
              <a:ext uri="{FF2B5EF4-FFF2-40B4-BE49-F238E27FC236}">
                <a16:creationId xmlns:a16="http://schemas.microsoft.com/office/drawing/2014/main" id="{33FDCFB3-699D-886C-48C9-FB4FB96DBB7F}"/>
              </a:ext>
            </a:extLst>
          </p:cNvPr>
          <p:cNvSpPr txBox="1"/>
          <p:nvPr/>
        </p:nvSpPr>
        <p:spPr>
          <a:xfrm>
            <a:off x="2633830" y="296415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Arial"/>
              </a:rPr>
              <a:t>Aanvraag</a:t>
            </a:r>
          </a:p>
        </p:txBody>
      </p:sp>
      <p:sp>
        <p:nvSpPr>
          <p:cNvPr id="6" name="TextBox 5">
            <a:extLst>
              <a:ext uri="{FF2B5EF4-FFF2-40B4-BE49-F238E27FC236}">
                <a16:creationId xmlns:a16="http://schemas.microsoft.com/office/drawing/2014/main" id="{7DDF7A9A-DF72-C51D-AB81-9D4F725C2657}"/>
              </a:ext>
            </a:extLst>
          </p:cNvPr>
          <p:cNvSpPr txBox="1"/>
          <p:nvPr/>
        </p:nvSpPr>
        <p:spPr>
          <a:xfrm>
            <a:off x="5217623" y="179926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Arial"/>
              </a:rPr>
              <a:t>Vergunning</a:t>
            </a:r>
          </a:p>
        </p:txBody>
      </p:sp>
      <p:sp>
        <p:nvSpPr>
          <p:cNvPr id="7" name="TextBox 6">
            <a:extLst>
              <a:ext uri="{FF2B5EF4-FFF2-40B4-BE49-F238E27FC236}">
                <a16:creationId xmlns:a16="http://schemas.microsoft.com/office/drawing/2014/main" id="{E8F7BED0-08DE-5102-86C1-AD622451B5EC}"/>
              </a:ext>
            </a:extLst>
          </p:cNvPr>
          <p:cNvSpPr txBox="1"/>
          <p:nvPr/>
        </p:nvSpPr>
        <p:spPr>
          <a:xfrm>
            <a:off x="6689070" y="333201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Arial"/>
              </a:rPr>
              <a:t>Venstertijden</a:t>
            </a:r>
          </a:p>
        </p:txBody>
      </p:sp>
      <p:sp>
        <p:nvSpPr>
          <p:cNvPr id="8" name="TextBox 7">
            <a:extLst>
              <a:ext uri="{FF2B5EF4-FFF2-40B4-BE49-F238E27FC236}">
                <a16:creationId xmlns:a16="http://schemas.microsoft.com/office/drawing/2014/main" id="{EF1859CB-16DD-1FEE-3D37-227513159E76}"/>
              </a:ext>
            </a:extLst>
          </p:cNvPr>
          <p:cNvSpPr txBox="1"/>
          <p:nvPr/>
        </p:nvSpPr>
        <p:spPr>
          <a:xfrm>
            <a:off x="917140" y="433050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Arial"/>
              </a:rPr>
              <a:t>Implementatie</a:t>
            </a:r>
            <a:r>
              <a:rPr lang="en-US">
                <a:cs typeface="Arial"/>
              </a:rPr>
              <a:t> vs </a:t>
            </a:r>
            <a:r>
              <a:rPr lang="en-US" err="1">
                <a:cs typeface="Arial"/>
              </a:rPr>
              <a:t>datamodel</a:t>
            </a:r>
          </a:p>
        </p:txBody>
      </p:sp>
      <p:sp>
        <p:nvSpPr>
          <p:cNvPr id="9" name="TextBox 8">
            <a:extLst>
              <a:ext uri="{FF2B5EF4-FFF2-40B4-BE49-F238E27FC236}">
                <a16:creationId xmlns:a16="http://schemas.microsoft.com/office/drawing/2014/main" id="{956B5EA0-DD91-AAFF-AE01-3B625250F504}"/>
              </a:ext>
            </a:extLst>
          </p:cNvPr>
          <p:cNvSpPr txBox="1"/>
          <p:nvPr/>
        </p:nvSpPr>
        <p:spPr>
          <a:xfrm>
            <a:off x="5620519" y="497863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Feedback op </a:t>
            </a:r>
            <a:r>
              <a:rPr lang="en-US" err="1">
                <a:cs typeface="Arial"/>
              </a:rPr>
              <a:t>definities</a:t>
            </a:r>
          </a:p>
        </p:txBody>
      </p:sp>
      <p:sp>
        <p:nvSpPr>
          <p:cNvPr id="10" name="TextBox 9">
            <a:extLst>
              <a:ext uri="{FF2B5EF4-FFF2-40B4-BE49-F238E27FC236}">
                <a16:creationId xmlns:a16="http://schemas.microsoft.com/office/drawing/2014/main" id="{9AEE4C23-C759-914F-10F0-D4E40E319080}"/>
              </a:ext>
            </a:extLst>
          </p:cNvPr>
          <p:cNvSpPr txBox="1"/>
          <p:nvPr/>
        </p:nvSpPr>
        <p:spPr>
          <a:xfrm>
            <a:off x="8580933" y="216712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Arial"/>
              </a:rPr>
              <a:t>Dienstverlening</a:t>
            </a:r>
          </a:p>
        </p:txBody>
      </p:sp>
      <p:sp>
        <p:nvSpPr>
          <p:cNvPr id="11" name="TextBox 10">
            <a:extLst>
              <a:ext uri="{FF2B5EF4-FFF2-40B4-BE49-F238E27FC236}">
                <a16:creationId xmlns:a16="http://schemas.microsoft.com/office/drawing/2014/main" id="{B88337ED-6752-5716-3AC5-529A1E7601CB}"/>
              </a:ext>
            </a:extLst>
          </p:cNvPr>
          <p:cNvSpPr txBox="1"/>
          <p:nvPr/>
        </p:nvSpPr>
        <p:spPr>
          <a:xfrm>
            <a:off x="8773622" y="42779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Scope van </a:t>
            </a:r>
            <a:r>
              <a:rPr lang="en-US" err="1">
                <a:cs typeface="Arial"/>
              </a:rPr>
              <a:t>voertuigen</a:t>
            </a:r>
          </a:p>
        </p:txBody>
      </p:sp>
      <p:sp>
        <p:nvSpPr>
          <p:cNvPr id="12" name="TextBox 11">
            <a:extLst>
              <a:ext uri="{FF2B5EF4-FFF2-40B4-BE49-F238E27FC236}">
                <a16:creationId xmlns:a16="http://schemas.microsoft.com/office/drawing/2014/main" id="{F8735F64-9159-CC3E-BE51-ACCC342264D4}"/>
              </a:ext>
            </a:extLst>
          </p:cNvPr>
          <p:cNvSpPr txBox="1"/>
          <p:nvPr/>
        </p:nvSpPr>
        <p:spPr>
          <a:xfrm>
            <a:off x="2879070" y="573187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a:t>
            </a:r>
          </a:p>
        </p:txBody>
      </p:sp>
      <p:sp>
        <p:nvSpPr>
          <p:cNvPr id="4" name="TextBox 3">
            <a:extLst>
              <a:ext uri="{FF2B5EF4-FFF2-40B4-BE49-F238E27FC236}">
                <a16:creationId xmlns:a16="http://schemas.microsoft.com/office/drawing/2014/main" id="{44F264B1-98F0-BD21-F415-63191B3C7DA3}"/>
              </a:ext>
            </a:extLst>
          </p:cNvPr>
          <p:cNvSpPr txBox="1"/>
          <p:nvPr/>
        </p:nvSpPr>
        <p:spPr>
          <a:xfrm>
            <a:off x="505485" y="6371258"/>
            <a:ext cx="10485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Meer </a:t>
            </a:r>
            <a:r>
              <a:rPr lang="en-US" err="1">
                <a:cs typeface="Arial"/>
              </a:rPr>
              <a:t>informatie</a:t>
            </a:r>
            <a:r>
              <a:rPr lang="en-US">
                <a:cs typeface="Arial"/>
              </a:rPr>
              <a:t> </a:t>
            </a:r>
            <a:r>
              <a:rPr lang="en-US" err="1">
                <a:cs typeface="Arial"/>
              </a:rPr>
              <a:t>omtrent</a:t>
            </a:r>
            <a:r>
              <a:rPr lang="en-US">
                <a:cs typeface="Arial"/>
              </a:rPr>
              <a:t> alle </a:t>
            </a:r>
            <a:r>
              <a:rPr lang="en-US" err="1">
                <a:cs typeface="Arial"/>
              </a:rPr>
              <a:t>discussies</a:t>
            </a:r>
            <a:r>
              <a:rPr lang="en-US">
                <a:cs typeface="Arial"/>
              </a:rPr>
              <a:t> </a:t>
            </a:r>
            <a:r>
              <a:rPr lang="en-US" err="1">
                <a:cs typeface="Arial"/>
              </a:rPr>
              <a:t>en</a:t>
            </a:r>
            <a:r>
              <a:rPr lang="en-US">
                <a:cs typeface="Arial"/>
              </a:rPr>
              <a:t> feedback </a:t>
            </a:r>
            <a:r>
              <a:rPr lang="en-US" err="1">
                <a:cs typeface="Arial"/>
              </a:rPr>
              <a:t>kan</a:t>
            </a:r>
            <a:r>
              <a:rPr lang="en-US">
                <a:cs typeface="Arial"/>
              </a:rPr>
              <a:t> </a:t>
            </a:r>
            <a:r>
              <a:rPr lang="en-US" err="1">
                <a:cs typeface="Arial"/>
              </a:rPr>
              <a:t>teruggevonden</a:t>
            </a:r>
            <a:r>
              <a:rPr lang="en-US">
                <a:cs typeface="Arial"/>
              </a:rPr>
              <a:t> </a:t>
            </a:r>
            <a:r>
              <a:rPr lang="en-US" err="1">
                <a:cs typeface="Arial"/>
              </a:rPr>
              <a:t>worden</a:t>
            </a:r>
            <a:r>
              <a:rPr lang="en-US">
                <a:cs typeface="Arial"/>
              </a:rPr>
              <a:t> in het </a:t>
            </a:r>
            <a:r>
              <a:rPr lang="en-US" err="1">
                <a:cs typeface="Arial"/>
              </a:rPr>
              <a:t>verslag</a:t>
            </a:r>
            <a:r>
              <a:rPr lang="en-US">
                <a:cs typeface="Arial"/>
              </a:rPr>
              <a:t>.</a:t>
            </a:r>
            <a:endParaRPr lang="en-US"/>
          </a:p>
        </p:txBody>
      </p:sp>
    </p:spTree>
    <p:extLst>
      <p:ext uri="{BB962C8B-B14F-4D97-AF65-F5344CB8AC3E}">
        <p14:creationId xmlns:p14="http://schemas.microsoft.com/office/powerpoint/2010/main" val="378244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gfa15db3b28_0_76"/>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2" name="Google Shape;1612;gfa15db3b28_0_76"/>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614" name="Google Shape;1614;gfa15db3b28_0_76"/>
          <p:cNvPicPr preferRelativeResize="0"/>
          <p:nvPr/>
        </p:nvPicPr>
        <p:blipFill rotWithShape="1">
          <a:blip r:embed="rId3">
            <a:alphaModFix/>
          </a:blip>
          <a:srcRect/>
          <a:stretch/>
        </p:blipFill>
        <p:spPr>
          <a:xfrm>
            <a:off x="611801" y="5774969"/>
            <a:ext cx="2376132" cy="895633"/>
          </a:xfrm>
          <a:prstGeom prst="rect">
            <a:avLst/>
          </a:prstGeom>
          <a:noFill/>
          <a:ln>
            <a:noFill/>
          </a:ln>
        </p:spPr>
      </p:pic>
      <p:sp>
        <p:nvSpPr>
          <p:cNvPr id="1613" name="Google Shape;1613;gfa15db3b28_0_76"/>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buClr>
                <a:srgbClr val="000000"/>
              </a:buClr>
              <a:buSzPts val="3700"/>
            </a:pPr>
            <a:r>
              <a:rPr lang="en-GB" sz="4933" b="1" err="1">
                <a:solidFill>
                  <a:srgbClr val="000000"/>
                </a:solidFill>
                <a:latin typeface="Arial"/>
                <a:ea typeface="Arial"/>
                <a:cs typeface="Arial"/>
                <a:sym typeface="Arial"/>
              </a:rPr>
              <a:t>Datamodel</a:t>
            </a:r>
            <a:endParaRPr lang="en-GB" sz="4933" b="1">
              <a:solidFill>
                <a:srgbClr val="000000"/>
              </a:solidFill>
              <a:latin typeface="Arial"/>
              <a:ea typeface="Arial"/>
              <a:cs typeface="Arial"/>
              <a:sym typeface="Arial"/>
            </a:endParaRPr>
          </a:p>
          <a:p>
            <a:pPr algn="ctr">
              <a:buClr>
                <a:srgbClr val="000000"/>
              </a:buClr>
              <a:buSzPts val="3700"/>
            </a:pPr>
            <a:r>
              <a:rPr lang="en-GB" sz="4933" b="1" err="1">
                <a:solidFill>
                  <a:srgbClr val="000000"/>
                </a:solidFill>
                <a:latin typeface="Arial"/>
                <a:ea typeface="Arial"/>
                <a:cs typeface="Arial"/>
                <a:sym typeface="Arial"/>
              </a:rPr>
              <a:t>Overzicht</a:t>
            </a:r>
            <a:r>
              <a:rPr lang="en-GB" sz="4933" b="1">
                <a:solidFill>
                  <a:srgbClr val="000000"/>
                </a:solidFill>
                <a:latin typeface="Arial"/>
                <a:ea typeface="Arial"/>
                <a:cs typeface="Arial"/>
                <a:sym typeface="Arial"/>
              </a:rPr>
              <a:t> </a:t>
            </a:r>
            <a:r>
              <a:rPr lang="en-GB" sz="4933" b="1" err="1">
                <a:solidFill>
                  <a:srgbClr val="000000"/>
                </a:solidFill>
                <a:latin typeface="Arial"/>
                <a:ea typeface="Arial"/>
                <a:cs typeface="Arial"/>
                <a:sym typeface="Arial"/>
              </a:rPr>
              <a:t>aanpassingen</a:t>
            </a:r>
            <a:endParaRPr sz="4933" b="1">
              <a:solidFill>
                <a:srgbClr val="000000"/>
              </a:solidFill>
              <a:latin typeface="Arial"/>
              <a:ea typeface="Arial"/>
              <a:cs typeface="Arial"/>
              <a:sym typeface="Arial"/>
            </a:endParaRPr>
          </a:p>
        </p:txBody>
      </p:sp>
    </p:spTree>
    <p:extLst>
      <p:ext uri="{BB962C8B-B14F-4D97-AF65-F5344CB8AC3E}">
        <p14:creationId xmlns:p14="http://schemas.microsoft.com/office/powerpoint/2010/main" val="2146910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0823-79F7-8758-EAF9-5069420F0219}"/>
              </a:ext>
            </a:extLst>
          </p:cNvPr>
          <p:cNvSpPr>
            <a:spLocks noGrp="1"/>
          </p:cNvSpPr>
          <p:nvPr>
            <p:ph type="title"/>
          </p:nvPr>
        </p:nvSpPr>
        <p:spPr/>
        <p:txBody>
          <a:bodyPr/>
          <a:lstStyle/>
          <a:p>
            <a:r>
              <a:rPr lang="en-GB" err="1"/>
              <a:t>Overzicht</a:t>
            </a:r>
            <a:r>
              <a:rPr lang="en-GB"/>
              <a:t> </a:t>
            </a:r>
            <a:r>
              <a:rPr lang="en-GB" err="1"/>
              <a:t>aanpassingen</a:t>
            </a:r>
            <a:endParaRPr lang="en-GB"/>
          </a:p>
        </p:txBody>
      </p:sp>
      <p:sp>
        <p:nvSpPr>
          <p:cNvPr id="3" name="Text Placeholder 2">
            <a:extLst>
              <a:ext uri="{FF2B5EF4-FFF2-40B4-BE49-F238E27FC236}">
                <a16:creationId xmlns:a16="http://schemas.microsoft.com/office/drawing/2014/main" id="{AC14807B-657D-26DC-59C6-099437695F7B}"/>
              </a:ext>
            </a:extLst>
          </p:cNvPr>
          <p:cNvSpPr>
            <a:spLocks noGrp="1"/>
          </p:cNvSpPr>
          <p:nvPr>
            <p:ph type="body" idx="1"/>
          </p:nvPr>
        </p:nvSpPr>
        <p:spPr/>
        <p:txBody>
          <a:bodyPr/>
          <a:lstStyle/>
          <a:p>
            <a:pPr marL="651510" indent="-514350">
              <a:buFont typeface="+mj-lt"/>
              <a:buAutoNum type="arabicPeriod"/>
            </a:pPr>
            <a:r>
              <a:rPr lang="en-GB" sz="2900" dirty="0" err="1"/>
              <a:t>AanvraagSet</a:t>
            </a:r>
            <a:r>
              <a:rPr lang="en-GB" sz="2900" dirty="0"/>
              <a:t> </a:t>
            </a:r>
            <a:r>
              <a:rPr lang="en-GB" sz="2900" dirty="0" err="1"/>
              <a:t>toegevoegd</a:t>
            </a:r>
            <a:endParaRPr lang="en-GB" sz="2900" dirty="0"/>
          </a:p>
          <a:p>
            <a:pPr marL="651510" indent="-514350">
              <a:buFont typeface="+mj-lt"/>
              <a:buAutoNum type="arabicPeriod"/>
            </a:pPr>
            <a:r>
              <a:rPr lang="en-GB" sz="2900" dirty="0" err="1"/>
              <a:t>Verkeersregeling</a:t>
            </a:r>
            <a:r>
              <a:rPr lang="en-GB" sz="2900" dirty="0"/>
              <a:t> </a:t>
            </a:r>
            <a:r>
              <a:rPr lang="en-GB" sz="2900" dirty="0" err="1"/>
              <a:t>hernoemd</a:t>
            </a:r>
            <a:r>
              <a:rPr lang="en-GB" sz="2900" dirty="0"/>
              <a:t> </a:t>
            </a:r>
            <a:r>
              <a:rPr lang="en-GB" sz="2900" dirty="0" err="1"/>
              <a:t>naar</a:t>
            </a:r>
            <a:r>
              <a:rPr lang="en-GB" sz="2900" dirty="0"/>
              <a:t> Zone</a:t>
            </a:r>
          </a:p>
          <a:p>
            <a:pPr marL="651510" indent="-514350">
              <a:buFont typeface="+mj-lt"/>
              <a:buAutoNum type="arabicPeriod"/>
            </a:pPr>
            <a:r>
              <a:rPr lang="en-GB" sz="2900" dirty="0" err="1"/>
              <a:t>Nummerplaat</a:t>
            </a:r>
            <a:r>
              <a:rPr lang="en-GB" sz="2900" dirty="0"/>
              <a:t> </a:t>
            </a:r>
            <a:r>
              <a:rPr lang="en-GB" sz="2900" dirty="0" err="1"/>
              <a:t>toegevoegd</a:t>
            </a:r>
            <a:r>
              <a:rPr lang="en-GB" sz="2900" dirty="0"/>
              <a:t> </a:t>
            </a:r>
            <a:r>
              <a:rPr lang="en-GB" sz="2900" dirty="0" err="1"/>
              <a:t>als</a:t>
            </a:r>
            <a:r>
              <a:rPr lang="en-GB" sz="2900" dirty="0"/>
              <a:t> </a:t>
            </a:r>
            <a:r>
              <a:rPr lang="en-GB" sz="2900" dirty="0" err="1"/>
              <a:t>attribuut</a:t>
            </a:r>
            <a:endParaRPr lang="en-GB" sz="2900" dirty="0"/>
          </a:p>
          <a:p>
            <a:pPr marL="651510" indent="-514350">
              <a:buFont typeface="+mj-lt"/>
              <a:buAutoNum type="arabicPeriod"/>
            </a:pPr>
            <a:r>
              <a:rPr lang="en-GB" sz="2900" dirty="0"/>
              <a:t>Policy </a:t>
            </a:r>
            <a:r>
              <a:rPr lang="en-GB" sz="2900" dirty="0" err="1"/>
              <a:t>en</a:t>
            </a:r>
            <a:r>
              <a:rPr lang="en-GB" sz="2900" dirty="0"/>
              <a:t> </a:t>
            </a:r>
            <a:r>
              <a:rPr lang="en-GB" sz="2900" dirty="0" err="1"/>
              <a:t>PolicySet</a:t>
            </a:r>
            <a:r>
              <a:rPr lang="en-GB" sz="2900" dirty="0"/>
              <a:t> </a:t>
            </a:r>
            <a:r>
              <a:rPr lang="en-GB" sz="2900" dirty="0" err="1"/>
              <a:t>toegevoegd</a:t>
            </a:r>
            <a:endParaRPr lang="en-GB" sz="2900" dirty="0"/>
          </a:p>
          <a:p>
            <a:pPr marL="651510" indent="-514350">
              <a:buFont typeface="+mj-lt"/>
              <a:buAutoNum type="arabicPeriod"/>
            </a:pPr>
            <a:r>
              <a:rPr lang="en-US" sz="2900" dirty="0" err="1"/>
              <a:t>Vergunninginformatie</a:t>
            </a:r>
            <a:r>
              <a:rPr lang="en-US" sz="2900" dirty="0"/>
              <a:t> </a:t>
            </a:r>
            <a:r>
              <a:rPr lang="en-US" sz="2900" dirty="0" err="1"/>
              <a:t>hernoemd</a:t>
            </a:r>
            <a:r>
              <a:rPr lang="en-US" sz="2900" dirty="0"/>
              <a:t> </a:t>
            </a:r>
            <a:r>
              <a:rPr lang="en-US" sz="2900" dirty="0" err="1"/>
              <a:t>naar</a:t>
            </a:r>
            <a:r>
              <a:rPr lang="en-US" sz="2900" dirty="0"/>
              <a:t> </a:t>
            </a:r>
            <a:r>
              <a:rPr lang="en-US" sz="2900" dirty="0" err="1"/>
              <a:t>Vergunningsvereisten</a:t>
            </a:r>
            <a:endParaRPr lang="en-GB" sz="2900" dirty="0"/>
          </a:p>
          <a:p>
            <a:pPr marL="137160" indent="0">
              <a:buNone/>
            </a:pPr>
            <a:endParaRPr lang="en-GB" sz="2900" dirty="0"/>
          </a:p>
        </p:txBody>
      </p:sp>
    </p:spTree>
    <p:extLst>
      <p:ext uri="{BB962C8B-B14F-4D97-AF65-F5344CB8AC3E}">
        <p14:creationId xmlns:p14="http://schemas.microsoft.com/office/powerpoint/2010/main" val="2362353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D855-E6A0-20E4-0C09-8A135E88D6B5}"/>
              </a:ext>
            </a:extLst>
          </p:cNvPr>
          <p:cNvSpPr>
            <a:spLocks noGrp="1"/>
          </p:cNvSpPr>
          <p:nvPr>
            <p:ph type="title"/>
          </p:nvPr>
        </p:nvSpPr>
        <p:spPr/>
        <p:txBody>
          <a:bodyPr/>
          <a:lstStyle/>
          <a:p>
            <a:r>
              <a:rPr lang="en-US" sz="4900"/>
              <a:t>1. </a:t>
            </a:r>
            <a:r>
              <a:rPr lang="en-US" sz="4900" err="1"/>
              <a:t>AanvraagSet</a:t>
            </a:r>
            <a:r>
              <a:rPr lang="en-US" sz="4900"/>
              <a:t> </a:t>
            </a:r>
            <a:r>
              <a:rPr lang="en-US" sz="4900" err="1"/>
              <a:t>toegevoegd</a:t>
            </a:r>
            <a:endParaRPr lang="en-US"/>
          </a:p>
        </p:txBody>
      </p:sp>
      <p:sp>
        <p:nvSpPr>
          <p:cNvPr id="3" name="Text Placeholder 2">
            <a:extLst>
              <a:ext uri="{FF2B5EF4-FFF2-40B4-BE49-F238E27FC236}">
                <a16:creationId xmlns:a16="http://schemas.microsoft.com/office/drawing/2014/main" id="{9958A7C5-260C-2681-3150-C7B2C94B9996}"/>
              </a:ext>
            </a:extLst>
          </p:cNvPr>
          <p:cNvSpPr>
            <a:spLocks noGrp="1"/>
          </p:cNvSpPr>
          <p:nvPr>
            <p:ph type="body" idx="1"/>
          </p:nvPr>
        </p:nvSpPr>
        <p:spPr/>
        <p:txBody>
          <a:bodyPr/>
          <a:lstStyle/>
          <a:p>
            <a:pPr marL="137160" indent="0">
              <a:buNone/>
            </a:pPr>
            <a:r>
              <a:rPr lang="en-US" sz="2900" err="1"/>
              <a:t>AanvraagSet</a:t>
            </a:r>
            <a:r>
              <a:rPr lang="en-US" sz="2900"/>
              <a:t> </a:t>
            </a:r>
            <a:r>
              <a:rPr lang="en-US" sz="2900" err="1"/>
              <a:t>bundelt</a:t>
            </a:r>
            <a:r>
              <a:rPr lang="en-US" sz="2900"/>
              <a:t> </a:t>
            </a:r>
            <a:r>
              <a:rPr lang="en-US" sz="2900" err="1"/>
              <a:t>meerdere</a:t>
            </a:r>
            <a:r>
              <a:rPr lang="en-US" sz="2900"/>
              <a:t> </a:t>
            </a:r>
            <a:r>
              <a:rPr lang="en-US" sz="2900" err="1"/>
              <a:t>Aanvragen</a:t>
            </a:r>
            <a:r>
              <a:rPr lang="en-US" sz="2900"/>
              <a:t>.</a:t>
            </a:r>
            <a:endParaRPr lang="en-US"/>
          </a:p>
        </p:txBody>
      </p:sp>
      <p:pic>
        <p:nvPicPr>
          <p:cNvPr id="5" name="Picture 4">
            <a:extLst>
              <a:ext uri="{FF2B5EF4-FFF2-40B4-BE49-F238E27FC236}">
                <a16:creationId xmlns:a16="http://schemas.microsoft.com/office/drawing/2014/main" id="{89876E95-4A9C-C3C4-66BF-52C5D3BB4151}"/>
              </a:ext>
            </a:extLst>
          </p:cNvPr>
          <p:cNvPicPr>
            <a:picLocks noChangeAspect="1"/>
          </p:cNvPicPr>
          <p:nvPr/>
        </p:nvPicPr>
        <p:blipFill>
          <a:blip r:embed="rId2"/>
          <a:stretch>
            <a:fillRect/>
          </a:stretch>
        </p:blipFill>
        <p:spPr>
          <a:xfrm>
            <a:off x="8411937" y="1194600"/>
            <a:ext cx="3463578" cy="5480150"/>
          </a:xfrm>
          <a:prstGeom prst="rect">
            <a:avLst/>
          </a:prstGeom>
        </p:spPr>
      </p:pic>
    </p:spTree>
    <p:extLst>
      <p:ext uri="{BB962C8B-B14F-4D97-AF65-F5344CB8AC3E}">
        <p14:creationId xmlns:p14="http://schemas.microsoft.com/office/powerpoint/2010/main" val="1601665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D5A3-E1CD-6FF8-91C0-9E2484045CD7}"/>
              </a:ext>
            </a:extLst>
          </p:cNvPr>
          <p:cNvSpPr>
            <a:spLocks noGrp="1"/>
          </p:cNvSpPr>
          <p:nvPr>
            <p:ph type="title"/>
          </p:nvPr>
        </p:nvSpPr>
        <p:spPr>
          <a:xfrm>
            <a:off x="610400" y="349600"/>
            <a:ext cx="10845648" cy="1116000"/>
          </a:xfrm>
        </p:spPr>
        <p:txBody>
          <a:bodyPr/>
          <a:lstStyle/>
          <a:p>
            <a:r>
              <a:rPr lang="en-US" sz="4900"/>
              <a:t>2. </a:t>
            </a:r>
            <a:r>
              <a:rPr lang="en-US" sz="4900" err="1"/>
              <a:t>Verkeersregeling</a:t>
            </a:r>
            <a:r>
              <a:rPr lang="en-US" sz="4900"/>
              <a:t> </a:t>
            </a:r>
            <a:r>
              <a:rPr lang="en-US" sz="4900" err="1"/>
              <a:t>hernoemd</a:t>
            </a:r>
            <a:r>
              <a:rPr lang="en-US" sz="4900"/>
              <a:t> </a:t>
            </a:r>
            <a:r>
              <a:rPr lang="en-US" sz="4900" err="1"/>
              <a:t>naar</a:t>
            </a:r>
            <a:r>
              <a:rPr lang="en-US" sz="4900"/>
              <a:t> Zone</a:t>
            </a:r>
            <a:endParaRPr lang="en-US"/>
          </a:p>
        </p:txBody>
      </p:sp>
      <p:pic>
        <p:nvPicPr>
          <p:cNvPr id="4" name="Picture 3" descr="A screenshot of a computer&#10;&#10;Description automatically generated">
            <a:extLst>
              <a:ext uri="{FF2B5EF4-FFF2-40B4-BE49-F238E27FC236}">
                <a16:creationId xmlns:a16="http://schemas.microsoft.com/office/drawing/2014/main" id="{1F3A25C2-5EB1-62A9-D133-64F04E369EA8}"/>
              </a:ext>
            </a:extLst>
          </p:cNvPr>
          <p:cNvPicPr>
            <a:picLocks noChangeAspect="1"/>
          </p:cNvPicPr>
          <p:nvPr/>
        </p:nvPicPr>
        <p:blipFill>
          <a:blip r:embed="rId2"/>
          <a:stretch>
            <a:fillRect/>
          </a:stretch>
        </p:blipFill>
        <p:spPr>
          <a:xfrm>
            <a:off x="4389486" y="2357474"/>
            <a:ext cx="3413027" cy="2735734"/>
          </a:xfrm>
          <a:prstGeom prst="rect">
            <a:avLst/>
          </a:prstGeom>
        </p:spPr>
      </p:pic>
    </p:spTree>
    <p:extLst>
      <p:ext uri="{BB962C8B-B14F-4D97-AF65-F5344CB8AC3E}">
        <p14:creationId xmlns:p14="http://schemas.microsoft.com/office/powerpoint/2010/main" val="1354444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111F-DBD6-1062-383A-72CCD46E0569}"/>
              </a:ext>
            </a:extLst>
          </p:cNvPr>
          <p:cNvSpPr>
            <a:spLocks noGrp="1"/>
          </p:cNvSpPr>
          <p:nvPr>
            <p:ph type="title"/>
          </p:nvPr>
        </p:nvSpPr>
        <p:spPr>
          <a:xfrm>
            <a:off x="610400" y="349600"/>
            <a:ext cx="10938472" cy="1116000"/>
          </a:xfrm>
        </p:spPr>
        <p:txBody>
          <a:bodyPr/>
          <a:lstStyle/>
          <a:p>
            <a:r>
              <a:rPr lang="en-US" sz="4900"/>
              <a:t>3. </a:t>
            </a:r>
            <a:r>
              <a:rPr lang="en-US" sz="4900" err="1"/>
              <a:t>Nummerplaat</a:t>
            </a:r>
            <a:r>
              <a:rPr lang="en-US" sz="4900"/>
              <a:t> </a:t>
            </a:r>
            <a:r>
              <a:rPr lang="en-US" sz="4900" err="1"/>
              <a:t>toegevoegd</a:t>
            </a:r>
            <a:r>
              <a:rPr lang="en-US" sz="4900"/>
              <a:t> </a:t>
            </a:r>
            <a:r>
              <a:rPr lang="en-US" sz="4900" err="1"/>
              <a:t>als</a:t>
            </a:r>
            <a:r>
              <a:rPr lang="en-US" sz="4900"/>
              <a:t> </a:t>
            </a:r>
            <a:r>
              <a:rPr lang="en-US" sz="4900" err="1"/>
              <a:t>attribuut</a:t>
            </a:r>
            <a:endParaRPr lang="en-US"/>
          </a:p>
        </p:txBody>
      </p:sp>
      <p:pic>
        <p:nvPicPr>
          <p:cNvPr id="3" name="Picture 2">
            <a:extLst>
              <a:ext uri="{FF2B5EF4-FFF2-40B4-BE49-F238E27FC236}">
                <a16:creationId xmlns:a16="http://schemas.microsoft.com/office/drawing/2014/main" id="{28580675-BAE2-8CBA-E06F-4A2C9FFCEC1E}"/>
              </a:ext>
            </a:extLst>
          </p:cNvPr>
          <p:cNvPicPr>
            <a:picLocks noChangeAspect="1"/>
          </p:cNvPicPr>
          <p:nvPr/>
        </p:nvPicPr>
        <p:blipFill>
          <a:blip r:embed="rId2"/>
          <a:stretch>
            <a:fillRect/>
          </a:stretch>
        </p:blipFill>
        <p:spPr>
          <a:xfrm>
            <a:off x="1719036" y="2081893"/>
            <a:ext cx="9199336" cy="3641037"/>
          </a:xfrm>
          <a:prstGeom prst="rect">
            <a:avLst/>
          </a:prstGeom>
        </p:spPr>
      </p:pic>
    </p:spTree>
    <p:extLst>
      <p:ext uri="{BB962C8B-B14F-4D97-AF65-F5344CB8AC3E}">
        <p14:creationId xmlns:p14="http://schemas.microsoft.com/office/powerpoint/2010/main" val="2330870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29FEA-911A-5762-3DE1-5D0A83EE38DD}"/>
              </a:ext>
            </a:extLst>
          </p:cNvPr>
          <p:cNvSpPr>
            <a:spLocks noGrp="1"/>
          </p:cNvSpPr>
          <p:nvPr>
            <p:ph type="title"/>
          </p:nvPr>
        </p:nvSpPr>
        <p:spPr/>
        <p:txBody>
          <a:bodyPr/>
          <a:lstStyle/>
          <a:p>
            <a:r>
              <a:rPr lang="en-US" sz="4900"/>
              <a:t>4. Policy </a:t>
            </a:r>
            <a:r>
              <a:rPr lang="en-US" sz="4900" err="1"/>
              <a:t>en</a:t>
            </a:r>
            <a:r>
              <a:rPr lang="en-US" sz="4900"/>
              <a:t> </a:t>
            </a:r>
            <a:r>
              <a:rPr lang="en-US" sz="4900" err="1"/>
              <a:t>PolicySet</a:t>
            </a:r>
            <a:r>
              <a:rPr lang="en-US" sz="4900"/>
              <a:t> </a:t>
            </a:r>
            <a:r>
              <a:rPr lang="en-US" sz="4900" err="1"/>
              <a:t>toegevoegd</a:t>
            </a:r>
            <a:endParaRPr lang="en-US" sz="4900"/>
          </a:p>
        </p:txBody>
      </p:sp>
      <p:sp>
        <p:nvSpPr>
          <p:cNvPr id="6" name="Text Placeholder 2">
            <a:extLst>
              <a:ext uri="{FF2B5EF4-FFF2-40B4-BE49-F238E27FC236}">
                <a16:creationId xmlns:a16="http://schemas.microsoft.com/office/drawing/2014/main" id="{5AA84B74-22F2-A0A2-40DD-DA226624F2BA}"/>
              </a:ext>
            </a:extLst>
          </p:cNvPr>
          <p:cNvSpPr>
            <a:spLocks noGrp="1"/>
          </p:cNvSpPr>
          <p:nvPr>
            <p:ph type="body" idx="1"/>
          </p:nvPr>
        </p:nvSpPr>
        <p:spPr>
          <a:xfrm>
            <a:off x="720000" y="1915200"/>
            <a:ext cx="10752000" cy="3672000"/>
          </a:xfrm>
        </p:spPr>
        <p:txBody>
          <a:bodyPr/>
          <a:lstStyle/>
          <a:p>
            <a:pPr marL="137160" indent="0">
              <a:buNone/>
            </a:pPr>
            <a:r>
              <a:rPr lang="en-US" sz="2900" err="1"/>
              <a:t>PolicySet</a:t>
            </a:r>
            <a:r>
              <a:rPr lang="en-US" sz="2900"/>
              <a:t> </a:t>
            </a:r>
            <a:r>
              <a:rPr lang="en-US" sz="2900" err="1"/>
              <a:t>bundelt</a:t>
            </a:r>
            <a:r>
              <a:rPr lang="en-US" sz="2900"/>
              <a:t> </a:t>
            </a:r>
            <a:endParaRPr lang="en-US"/>
          </a:p>
          <a:p>
            <a:pPr marL="137160" indent="0">
              <a:buNone/>
            </a:pPr>
            <a:r>
              <a:rPr lang="en-US" sz="2900" err="1"/>
              <a:t>meerdere</a:t>
            </a:r>
            <a:r>
              <a:rPr lang="en-US" sz="2900"/>
              <a:t> policies.</a:t>
            </a:r>
          </a:p>
          <a:p>
            <a:pPr marL="137160" indent="0">
              <a:buNone/>
            </a:pPr>
            <a:endParaRPr lang="en-US" sz="2900"/>
          </a:p>
          <a:p>
            <a:pPr marL="137160" indent="0">
              <a:buNone/>
            </a:pPr>
            <a:r>
              <a:rPr lang="en-US" sz="2900"/>
              <a:t>Policy </a:t>
            </a:r>
            <a:r>
              <a:rPr lang="en-US" sz="2900" err="1"/>
              <a:t>bundelt</a:t>
            </a:r>
            <a:r>
              <a:rPr lang="en-US" sz="2900"/>
              <a:t> </a:t>
            </a:r>
          </a:p>
          <a:p>
            <a:pPr marL="137160" indent="0">
              <a:buNone/>
            </a:pPr>
            <a:r>
              <a:rPr lang="en-US" sz="2900" err="1"/>
              <a:t>meerdere</a:t>
            </a:r>
            <a:r>
              <a:rPr lang="en-US" sz="2900"/>
              <a:t> </a:t>
            </a:r>
            <a:r>
              <a:rPr lang="en-US" sz="2900" err="1"/>
              <a:t>voorwaarden</a:t>
            </a:r>
            <a:r>
              <a:rPr lang="en-US" sz="2900"/>
              <a:t>.</a:t>
            </a:r>
          </a:p>
        </p:txBody>
      </p:sp>
      <p:pic>
        <p:nvPicPr>
          <p:cNvPr id="7" name="Picture 6" descr="A screenshot of a computer&#10;&#10;Description automatically generated">
            <a:extLst>
              <a:ext uri="{FF2B5EF4-FFF2-40B4-BE49-F238E27FC236}">
                <a16:creationId xmlns:a16="http://schemas.microsoft.com/office/drawing/2014/main" id="{3BBE0F4C-C25F-DD77-0360-78312E7A9F29}"/>
              </a:ext>
            </a:extLst>
          </p:cNvPr>
          <p:cNvPicPr>
            <a:picLocks noChangeAspect="1"/>
          </p:cNvPicPr>
          <p:nvPr/>
        </p:nvPicPr>
        <p:blipFill>
          <a:blip r:embed="rId2"/>
          <a:stretch>
            <a:fillRect/>
          </a:stretch>
        </p:blipFill>
        <p:spPr>
          <a:xfrm>
            <a:off x="5291924" y="1743075"/>
            <a:ext cx="5848350" cy="3371850"/>
          </a:xfrm>
          <a:prstGeom prst="rect">
            <a:avLst/>
          </a:prstGeom>
        </p:spPr>
      </p:pic>
    </p:spTree>
    <p:extLst>
      <p:ext uri="{BB962C8B-B14F-4D97-AF65-F5344CB8AC3E}">
        <p14:creationId xmlns:p14="http://schemas.microsoft.com/office/powerpoint/2010/main" val="3827650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8529-BCD1-D513-AD73-DB330719C05F}"/>
              </a:ext>
            </a:extLst>
          </p:cNvPr>
          <p:cNvSpPr>
            <a:spLocks noGrp="1"/>
          </p:cNvSpPr>
          <p:nvPr>
            <p:ph type="title"/>
          </p:nvPr>
        </p:nvSpPr>
        <p:spPr>
          <a:xfrm>
            <a:off x="610400" y="349600"/>
            <a:ext cx="10855945" cy="1116000"/>
          </a:xfrm>
        </p:spPr>
        <p:txBody>
          <a:bodyPr/>
          <a:lstStyle/>
          <a:p>
            <a:r>
              <a:rPr lang="en-US" sz="4900"/>
              <a:t>5. </a:t>
            </a:r>
            <a:r>
              <a:rPr lang="en-US" sz="4900" err="1"/>
              <a:t>Vergunninginformatie</a:t>
            </a:r>
            <a:r>
              <a:rPr lang="en-US" sz="4900"/>
              <a:t> </a:t>
            </a:r>
            <a:r>
              <a:rPr lang="en-US" sz="4900" err="1"/>
              <a:t>hernoemd</a:t>
            </a:r>
            <a:r>
              <a:rPr lang="en-US" sz="4900"/>
              <a:t> </a:t>
            </a:r>
            <a:r>
              <a:rPr lang="en-US" sz="4900" err="1"/>
              <a:t>naar</a:t>
            </a:r>
            <a:r>
              <a:rPr lang="en-US" sz="4900"/>
              <a:t> </a:t>
            </a:r>
            <a:r>
              <a:rPr lang="en-US" sz="4900" err="1"/>
              <a:t>Vergunningsvereisten</a:t>
            </a:r>
            <a:endParaRPr lang="en-US" sz="4900"/>
          </a:p>
        </p:txBody>
      </p:sp>
      <p:pic>
        <p:nvPicPr>
          <p:cNvPr id="3" name="Picture 2">
            <a:extLst>
              <a:ext uri="{FF2B5EF4-FFF2-40B4-BE49-F238E27FC236}">
                <a16:creationId xmlns:a16="http://schemas.microsoft.com/office/drawing/2014/main" id="{90CFA8F2-6424-B565-0078-43B7E4C11C43}"/>
              </a:ext>
            </a:extLst>
          </p:cNvPr>
          <p:cNvPicPr>
            <a:picLocks noChangeAspect="1"/>
          </p:cNvPicPr>
          <p:nvPr/>
        </p:nvPicPr>
        <p:blipFill>
          <a:blip r:embed="rId2"/>
          <a:stretch>
            <a:fillRect/>
          </a:stretch>
        </p:blipFill>
        <p:spPr>
          <a:xfrm>
            <a:off x="3982383" y="2375606"/>
            <a:ext cx="4111977" cy="2290233"/>
          </a:xfrm>
          <a:prstGeom prst="rect">
            <a:avLst/>
          </a:prstGeom>
        </p:spPr>
      </p:pic>
    </p:spTree>
    <p:extLst>
      <p:ext uri="{BB962C8B-B14F-4D97-AF65-F5344CB8AC3E}">
        <p14:creationId xmlns:p14="http://schemas.microsoft.com/office/powerpoint/2010/main" val="2135163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gfa15db3b28_0_76"/>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2" name="Google Shape;1612;gfa15db3b28_0_76"/>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614" name="Google Shape;1614;gfa15db3b28_0_76"/>
          <p:cNvPicPr preferRelativeResize="0"/>
          <p:nvPr/>
        </p:nvPicPr>
        <p:blipFill rotWithShape="1">
          <a:blip r:embed="rId3">
            <a:alphaModFix/>
          </a:blip>
          <a:srcRect/>
          <a:stretch/>
        </p:blipFill>
        <p:spPr>
          <a:xfrm>
            <a:off x="611801" y="5774969"/>
            <a:ext cx="2376132" cy="895633"/>
          </a:xfrm>
          <a:prstGeom prst="rect">
            <a:avLst/>
          </a:prstGeom>
          <a:noFill/>
          <a:ln>
            <a:noFill/>
          </a:ln>
        </p:spPr>
      </p:pic>
      <p:sp>
        <p:nvSpPr>
          <p:cNvPr id="1613" name="Google Shape;1613;gfa15db3b28_0_76"/>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buClr>
                <a:srgbClr val="000000"/>
              </a:buClr>
              <a:buSzPts val="3700"/>
            </a:pPr>
            <a:r>
              <a:rPr lang="en-GB" sz="4933" b="1" err="1">
                <a:solidFill>
                  <a:srgbClr val="000000"/>
                </a:solidFill>
                <a:latin typeface="Arial"/>
                <a:ea typeface="Arial"/>
                <a:cs typeface="Arial"/>
                <a:sym typeface="Arial"/>
              </a:rPr>
              <a:t>Iteratie</a:t>
            </a:r>
            <a:r>
              <a:rPr lang="en-GB" sz="4933" b="1">
                <a:solidFill>
                  <a:srgbClr val="000000"/>
                </a:solidFill>
                <a:latin typeface="Arial"/>
                <a:ea typeface="Arial"/>
                <a:cs typeface="Arial"/>
                <a:sym typeface="Arial"/>
              </a:rPr>
              <a:t> </a:t>
            </a:r>
            <a:r>
              <a:rPr lang="en-GB" sz="4933" b="1" err="1">
                <a:solidFill>
                  <a:srgbClr val="000000"/>
                </a:solidFill>
                <a:latin typeface="Arial"/>
                <a:ea typeface="Arial"/>
                <a:cs typeface="Arial"/>
                <a:sym typeface="Arial"/>
              </a:rPr>
              <a:t>datamodel</a:t>
            </a:r>
            <a:endParaRPr sz="4933" b="1">
              <a:solidFill>
                <a:srgbClr val="000000"/>
              </a:solidFill>
              <a:latin typeface="Arial"/>
              <a:ea typeface="Arial"/>
              <a:cs typeface="Arial"/>
              <a:sym typeface="Arial"/>
            </a:endParaRPr>
          </a:p>
        </p:txBody>
      </p:sp>
    </p:spTree>
    <p:extLst>
      <p:ext uri="{BB962C8B-B14F-4D97-AF65-F5344CB8AC3E}">
        <p14:creationId xmlns:p14="http://schemas.microsoft.com/office/powerpoint/2010/main" val="176013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5"/>
        <p:cNvGrpSpPr/>
        <p:nvPr/>
      </p:nvGrpSpPr>
      <p:grpSpPr>
        <a:xfrm>
          <a:off x="0" y="0"/>
          <a:ext cx="0" cy="0"/>
          <a:chOff x="0" y="0"/>
          <a:chExt cx="0" cy="0"/>
        </a:xfrm>
      </p:grpSpPr>
      <p:sp>
        <p:nvSpPr>
          <p:cNvPr id="386" name="Google Shape;386;gfa30ed6e57_0_510"/>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nl-BE" sz="4933">
                <a:solidFill>
                  <a:schemeClr val="dk1"/>
                </a:solidFill>
                <a:latin typeface="Proxima Nova"/>
                <a:ea typeface="+mn-ea"/>
              </a:rPr>
              <a:t>Doel van vandaag</a:t>
            </a:r>
          </a:p>
        </p:txBody>
      </p:sp>
      <p:sp>
        <p:nvSpPr>
          <p:cNvPr id="387" name="Google Shape;387;gfa30ed6e57_0_510"/>
          <p:cNvSpPr/>
          <p:nvPr/>
        </p:nvSpPr>
        <p:spPr>
          <a:xfrm>
            <a:off x="1481356" y="1721381"/>
            <a:ext cx="9159873" cy="9844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GB" sz="2000" b="1" err="1">
                <a:solidFill>
                  <a:schemeClr val="dk1"/>
                </a:solidFill>
              </a:rPr>
              <a:t>Voorstelling</a:t>
            </a:r>
            <a:r>
              <a:rPr lang="en-GB" sz="2000" b="1">
                <a:solidFill>
                  <a:schemeClr val="dk1"/>
                </a:solidFill>
              </a:rPr>
              <a:t> van het </a:t>
            </a:r>
            <a:r>
              <a:rPr lang="en-GB" sz="2000" b="1" err="1">
                <a:solidFill>
                  <a:schemeClr val="dk1"/>
                </a:solidFill>
              </a:rPr>
              <a:t>aangepaste</a:t>
            </a:r>
            <a:r>
              <a:rPr lang="en-GB" sz="2000" b="1">
                <a:solidFill>
                  <a:schemeClr val="dk1"/>
                </a:solidFill>
              </a:rPr>
              <a:t> </a:t>
            </a:r>
            <a:r>
              <a:rPr lang="en-GB" sz="2000" b="1" err="1">
                <a:solidFill>
                  <a:schemeClr val="dk1"/>
                </a:solidFill>
              </a:rPr>
              <a:t>datamodel</a:t>
            </a:r>
            <a:r>
              <a:rPr lang="en-GB" sz="2000" b="1">
                <a:solidFill>
                  <a:schemeClr val="dk1"/>
                </a:solidFill>
              </a:rPr>
              <a:t> </a:t>
            </a:r>
            <a:r>
              <a:rPr lang="en-GB" sz="2000" b="1" err="1">
                <a:solidFill>
                  <a:schemeClr val="dk1"/>
                </a:solidFill>
              </a:rPr>
              <a:t>aan</a:t>
            </a:r>
            <a:r>
              <a:rPr lang="en-GB" sz="2000" b="1">
                <a:solidFill>
                  <a:schemeClr val="dk1"/>
                </a:solidFill>
              </a:rPr>
              <a:t> de hand van use cases</a:t>
            </a:r>
            <a:endParaRPr lang="en-US">
              <a:solidFill>
                <a:schemeClr val="dk1"/>
              </a:solidFill>
            </a:endParaRPr>
          </a:p>
        </p:txBody>
      </p:sp>
      <p:grpSp>
        <p:nvGrpSpPr>
          <p:cNvPr id="390" name="Google Shape;390;gfa30ed6e57_0_510"/>
          <p:cNvGrpSpPr/>
          <p:nvPr/>
        </p:nvGrpSpPr>
        <p:grpSpPr>
          <a:xfrm>
            <a:off x="2100137" y="3647830"/>
            <a:ext cx="609599" cy="601785"/>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9462973" y="3647830"/>
            <a:ext cx="609535" cy="609541"/>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grpSp>
      <p:sp>
        <p:nvSpPr>
          <p:cNvPr id="399" name="Google Shape;399;gfa30ed6e57_0_510"/>
          <p:cNvSpPr/>
          <p:nvPr/>
        </p:nvSpPr>
        <p:spPr>
          <a:xfrm>
            <a:off x="5760095" y="3647829"/>
            <a:ext cx="609600" cy="6096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endParaRPr sz="1067" b="0" i="0" u="none" strike="noStrike" cap="none">
              <a:solidFill>
                <a:srgbClr val="D04A02"/>
              </a:solidFill>
              <a:latin typeface="Arial"/>
              <a:ea typeface="Arial"/>
              <a:cs typeface="Arial"/>
              <a:sym typeface="Arial"/>
            </a:endParaRPr>
          </a:p>
        </p:txBody>
      </p:sp>
      <p:sp>
        <p:nvSpPr>
          <p:cNvPr id="2" name="Google Shape;388;gfa30ed6e57_0_510">
            <a:extLst>
              <a:ext uri="{FF2B5EF4-FFF2-40B4-BE49-F238E27FC236}">
                <a16:creationId xmlns:a16="http://schemas.microsoft.com/office/drawing/2014/main" id="{768CA3D0-BDAA-BB25-50E3-519C0AD51DEB}"/>
              </a:ext>
            </a:extLst>
          </p:cNvPr>
          <p:cNvSpPr/>
          <p:nvPr/>
        </p:nvSpPr>
        <p:spPr>
          <a:xfrm>
            <a:off x="1009905" y="4507439"/>
            <a:ext cx="2790264" cy="18123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nl-BE" sz="1800" b="1">
                <a:solidFill>
                  <a:srgbClr val="373636"/>
                </a:solidFill>
              </a:rPr>
              <a:t>Samenvatting eerste thematische werkgroep</a:t>
            </a:r>
          </a:p>
        </p:txBody>
      </p:sp>
      <p:sp>
        <p:nvSpPr>
          <p:cNvPr id="3" name="Google Shape;389;gfa30ed6e57_0_510">
            <a:extLst>
              <a:ext uri="{FF2B5EF4-FFF2-40B4-BE49-F238E27FC236}">
                <a16:creationId xmlns:a16="http://schemas.microsoft.com/office/drawing/2014/main" id="{A23071A5-A90C-3355-9546-8A62233A0FD0}"/>
              </a:ext>
            </a:extLst>
          </p:cNvPr>
          <p:cNvSpPr/>
          <p:nvPr/>
        </p:nvSpPr>
        <p:spPr>
          <a:xfrm>
            <a:off x="8332299" y="4507439"/>
            <a:ext cx="2871145" cy="18123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800"/>
          </a:p>
        </p:txBody>
      </p:sp>
      <p:sp>
        <p:nvSpPr>
          <p:cNvPr id="4" name="Google Shape;398;gfa30ed6e57_0_510">
            <a:extLst>
              <a:ext uri="{FF2B5EF4-FFF2-40B4-BE49-F238E27FC236}">
                <a16:creationId xmlns:a16="http://schemas.microsoft.com/office/drawing/2014/main" id="{6E39974D-A664-237B-B76E-95487B868B64}"/>
              </a:ext>
            </a:extLst>
          </p:cNvPr>
          <p:cNvSpPr/>
          <p:nvPr/>
        </p:nvSpPr>
        <p:spPr>
          <a:xfrm>
            <a:off x="4663796" y="4507439"/>
            <a:ext cx="2871145" cy="18123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nl-BE" sz="1800" b="1" dirty="0">
                <a:solidFill>
                  <a:srgbClr val="373636"/>
                </a:solidFill>
              </a:rPr>
              <a:t>Discussie over aanpassingen aan het sneuvelmodel sinds de vorige werkgroep</a:t>
            </a:r>
            <a:endParaRPr lang="en-US" sz="1800" dirty="0"/>
          </a:p>
          <a:p>
            <a:pPr algn="ctr"/>
            <a:endParaRPr lang="nl-BE" sz="1800" b="1" dirty="0">
              <a:solidFill>
                <a:srgbClr val="373636"/>
              </a:solidFill>
            </a:endParaRPr>
          </a:p>
        </p:txBody>
      </p:sp>
      <p:sp>
        <p:nvSpPr>
          <p:cNvPr id="6" name="TextBox 5">
            <a:extLst>
              <a:ext uri="{FF2B5EF4-FFF2-40B4-BE49-F238E27FC236}">
                <a16:creationId xmlns:a16="http://schemas.microsoft.com/office/drawing/2014/main" id="{B431C797-CBFD-85B6-44DC-9C464D678210}"/>
              </a:ext>
            </a:extLst>
          </p:cNvPr>
          <p:cNvSpPr txBox="1"/>
          <p:nvPr/>
        </p:nvSpPr>
        <p:spPr>
          <a:xfrm>
            <a:off x="8368681" y="4507439"/>
            <a:ext cx="2871145" cy="923330"/>
          </a:xfrm>
          <a:prstGeom prst="rect">
            <a:avLst/>
          </a:prstGeom>
          <a:noFill/>
        </p:spPr>
        <p:txBody>
          <a:bodyPr wrap="square">
            <a:spAutoFit/>
          </a:bodyPr>
          <a:lstStyle/>
          <a:p>
            <a:pPr algn="ctr"/>
            <a:r>
              <a:rPr lang="nl-BE" sz="1800" b="1">
                <a:solidFill>
                  <a:srgbClr val="373636"/>
                </a:solidFill>
              </a:rPr>
              <a:t>Presentatie </a:t>
            </a:r>
            <a:r>
              <a:rPr lang="en-GB" sz="1800" b="1" err="1">
                <a:solidFill>
                  <a:srgbClr val="373636"/>
                </a:solidFill>
              </a:rPr>
              <a:t>uitbreiding</a:t>
            </a:r>
            <a:r>
              <a:rPr lang="en-GB" sz="1800" b="1">
                <a:solidFill>
                  <a:srgbClr val="373636"/>
                </a:solidFill>
              </a:rPr>
              <a:t> model </a:t>
            </a:r>
            <a:r>
              <a:rPr lang="en-GB" sz="1800" b="1" err="1">
                <a:solidFill>
                  <a:srgbClr val="373636"/>
                </a:solidFill>
              </a:rPr>
              <a:t>aan</a:t>
            </a:r>
            <a:r>
              <a:rPr lang="en-GB" sz="1800" b="1">
                <a:solidFill>
                  <a:srgbClr val="373636"/>
                </a:solidFill>
              </a:rPr>
              <a:t> de hand van </a:t>
            </a:r>
            <a:r>
              <a:rPr lang="en-GB" sz="1800" b="1" err="1">
                <a:solidFill>
                  <a:srgbClr val="373636"/>
                </a:solidFill>
              </a:rPr>
              <a:t>nieuwe</a:t>
            </a:r>
            <a:r>
              <a:rPr lang="en-GB" sz="1800" b="1">
                <a:solidFill>
                  <a:srgbClr val="373636"/>
                </a:solidFill>
              </a:rPr>
              <a:t> use cases</a:t>
            </a:r>
          </a:p>
        </p:txBody>
      </p:sp>
    </p:spTree>
    <p:extLst>
      <p:ext uri="{BB962C8B-B14F-4D97-AF65-F5344CB8AC3E}">
        <p14:creationId xmlns:p14="http://schemas.microsoft.com/office/powerpoint/2010/main" val="1016850014"/>
      </p:ext>
    </p:extLst>
  </p:cSld>
  <p:clrMapOvr>
    <a:overrideClrMapping bg1="lt1" tx1="dk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C709-DC0E-AC22-004C-0451180F00ED}"/>
              </a:ext>
            </a:extLst>
          </p:cNvPr>
          <p:cNvSpPr>
            <a:spLocks noGrp="1"/>
          </p:cNvSpPr>
          <p:nvPr>
            <p:ph type="title"/>
          </p:nvPr>
        </p:nvSpPr>
        <p:spPr/>
        <p:txBody>
          <a:bodyPr/>
          <a:lstStyle/>
          <a:p>
            <a:r>
              <a:rPr lang="en-GB" err="1"/>
              <a:t>Overzicht</a:t>
            </a:r>
            <a:r>
              <a:rPr lang="en-GB"/>
              <a:t> use cases</a:t>
            </a:r>
          </a:p>
        </p:txBody>
      </p:sp>
      <p:graphicFrame>
        <p:nvGraphicFramePr>
          <p:cNvPr id="4" name="Diagram 3">
            <a:extLst>
              <a:ext uri="{FF2B5EF4-FFF2-40B4-BE49-F238E27FC236}">
                <a16:creationId xmlns:a16="http://schemas.microsoft.com/office/drawing/2014/main" id="{B23C7C9D-429A-CA3F-3A0E-1D0E925CCA61}"/>
              </a:ext>
            </a:extLst>
          </p:cNvPr>
          <p:cNvGraphicFramePr/>
          <p:nvPr/>
        </p:nvGraphicFramePr>
        <p:xfrm>
          <a:off x="720000" y="1572300"/>
          <a:ext cx="10752000" cy="36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8BA0E011-E18D-3364-8F43-6F91706E3253}"/>
              </a:ext>
            </a:extLst>
          </p:cNvPr>
          <p:cNvPicPr>
            <a:picLocks noChangeAspect="1"/>
          </p:cNvPicPr>
          <p:nvPr/>
        </p:nvPicPr>
        <p:blipFill>
          <a:blip r:embed="rId7"/>
          <a:stretch>
            <a:fillRect/>
          </a:stretch>
        </p:blipFill>
        <p:spPr>
          <a:xfrm>
            <a:off x="1514933" y="1559631"/>
            <a:ext cx="1247830" cy="1218026"/>
          </a:xfrm>
          <a:prstGeom prst="rect">
            <a:avLst/>
          </a:prstGeom>
        </p:spPr>
      </p:pic>
      <p:pic>
        <p:nvPicPr>
          <p:cNvPr id="7" name="Picture 6">
            <a:extLst>
              <a:ext uri="{FF2B5EF4-FFF2-40B4-BE49-F238E27FC236}">
                <a16:creationId xmlns:a16="http://schemas.microsoft.com/office/drawing/2014/main" id="{D0A27412-F161-19DB-DF9E-0D2C7EBFB994}"/>
              </a:ext>
            </a:extLst>
          </p:cNvPr>
          <p:cNvPicPr>
            <a:picLocks noChangeAspect="1"/>
          </p:cNvPicPr>
          <p:nvPr/>
        </p:nvPicPr>
        <p:blipFill>
          <a:blip r:embed="rId8"/>
          <a:stretch>
            <a:fillRect/>
          </a:stretch>
        </p:blipFill>
        <p:spPr>
          <a:xfrm>
            <a:off x="5554400" y="1559631"/>
            <a:ext cx="1214877" cy="1205357"/>
          </a:xfrm>
          <a:prstGeom prst="rect">
            <a:avLst/>
          </a:prstGeom>
        </p:spPr>
      </p:pic>
      <p:sp>
        <p:nvSpPr>
          <p:cNvPr id="8" name="TextBox 9">
            <a:extLst>
              <a:ext uri="{FF2B5EF4-FFF2-40B4-BE49-F238E27FC236}">
                <a16:creationId xmlns:a16="http://schemas.microsoft.com/office/drawing/2014/main" id="{C323A0F8-EF8A-C0E5-A6E0-E84A796490FF}"/>
              </a:ext>
            </a:extLst>
          </p:cNvPr>
          <p:cNvSpPr txBox="1"/>
          <p:nvPr/>
        </p:nvSpPr>
        <p:spPr>
          <a:xfrm>
            <a:off x="720000" y="4080344"/>
            <a:ext cx="2945925" cy="923330"/>
          </a:xfrm>
          <a:prstGeom prst="rect">
            <a:avLst/>
          </a:prstGeom>
          <a:noFill/>
        </p:spPr>
        <p:txBody>
          <a:bodyPr wrap="square" lIns="91440" tIns="45720" rIns="91440" bIns="45720" rtlCol="0" anchor="t">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i="1" err="1"/>
              <a:t>Een</a:t>
            </a:r>
            <a:r>
              <a:rPr lang="en-GB" i="1"/>
              <a:t> </a:t>
            </a:r>
            <a:r>
              <a:rPr lang="en-GB" i="1" err="1"/>
              <a:t>lokaal</a:t>
            </a:r>
            <a:r>
              <a:rPr lang="en-GB" i="1"/>
              <a:t> </a:t>
            </a:r>
            <a:r>
              <a:rPr lang="en-GB" i="1" err="1"/>
              <a:t>bestuur</a:t>
            </a:r>
            <a:r>
              <a:rPr lang="en-GB" i="1"/>
              <a:t> </a:t>
            </a:r>
            <a:r>
              <a:rPr lang="en-GB" i="1" err="1"/>
              <a:t>voert</a:t>
            </a:r>
            <a:r>
              <a:rPr lang="en-GB" i="1"/>
              <a:t> </a:t>
            </a:r>
            <a:r>
              <a:rPr lang="en-GB" i="1" err="1"/>
              <a:t>een</a:t>
            </a:r>
            <a:r>
              <a:rPr lang="en-GB" i="1"/>
              <a:t> </a:t>
            </a:r>
            <a:r>
              <a:rPr lang="en-GB" i="1" err="1"/>
              <a:t>autoluwe</a:t>
            </a:r>
            <a:r>
              <a:rPr lang="en-GB" i="1"/>
              <a:t> zone in met </a:t>
            </a:r>
            <a:r>
              <a:rPr lang="en-GB" i="1" err="1"/>
              <a:t>bepaalde</a:t>
            </a:r>
            <a:r>
              <a:rPr lang="en-GB" i="1"/>
              <a:t> regels.</a:t>
            </a:r>
          </a:p>
        </p:txBody>
      </p:sp>
      <p:sp>
        <p:nvSpPr>
          <p:cNvPr id="9" name="TextBox 10">
            <a:extLst>
              <a:ext uri="{FF2B5EF4-FFF2-40B4-BE49-F238E27FC236}">
                <a16:creationId xmlns:a16="http://schemas.microsoft.com/office/drawing/2014/main" id="{AAB774CA-A92E-CDC2-8717-BD85C961A65A}"/>
              </a:ext>
            </a:extLst>
          </p:cNvPr>
          <p:cNvSpPr txBox="1"/>
          <p:nvPr/>
        </p:nvSpPr>
        <p:spPr>
          <a:xfrm>
            <a:off x="4572000" y="4093013"/>
            <a:ext cx="3048000" cy="923330"/>
          </a:xfrm>
          <a:prstGeom prst="rect">
            <a:avLst/>
          </a:prstGeom>
          <a:noFill/>
        </p:spPr>
        <p:txBody>
          <a:bodyPr wrap="square" lIns="91440" tIns="45720" rIns="91440" bIns="45720" rtlCol="0" anchor="t">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i="1" err="1"/>
              <a:t>Een</a:t>
            </a:r>
            <a:r>
              <a:rPr lang="en-GB" i="1"/>
              <a:t> </a:t>
            </a:r>
            <a:r>
              <a:rPr lang="en-GB" i="1" err="1"/>
              <a:t>inwoner</a:t>
            </a:r>
            <a:r>
              <a:rPr lang="en-GB" i="1"/>
              <a:t> van </a:t>
            </a:r>
            <a:r>
              <a:rPr lang="en-GB" i="1" err="1"/>
              <a:t>Antwerpen</a:t>
            </a:r>
            <a:r>
              <a:rPr lang="en-GB" i="1"/>
              <a:t> </a:t>
            </a:r>
            <a:r>
              <a:rPr lang="en-GB" i="1" err="1"/>
              <a:t>vraagt</a:t>
            </a:r>
            <a:r>
              <a:rPr lang="en-GB" i="1"/>
              <a:t> </a:t>
            </a:r>
            <a:r>
              <a:rPr lang="en-GB" i="1" err="1"/>
              <a:t>een</a:t>
            </a:r>
            <a:r>
              <a:rPr lang="en-GB" i="1"/>
              <a:t> </a:t>
            </a:r>
            <a:r>
              <a:rPr lang="en-GB" i="1" err="1"/>
              <a:t>vergunning</a:t>
            </a:r>
            <a:r>
              <a:rPr lang="en-GB" i="1"/>
              <a:t> </a:t>
            </a:r>
            <a:r>
              <a:rPr lang="en-GB" i="1" err="1"/>
              <a:t>aan</a:t>
            </a:r>
            <a:r>
              <a:rPr lang="en-GB" i="1"/>
              <a:t> </a:t>
            </a:r>
            <a:r>
              <a:rPr lang="en-GB" i="1" err="1"/>
              <a:t>voor</a:t>
            </a:r>
            <a:r>
              <a:rPr lang="en-GB" i="1"/>
              <a:t> </a:t>
            </a:r>
            <a:r>
              <a:rPr lang="en-GB" i="1" err="1"/>
              <a:t>zijn</a:t>
            </a:r>
            <a:r>
              <a:rPr lang="en-GB" i="1"/>
              <a:t> </a:t>
            </a:r>
            <a:r>
              <a:rPr lang="en-GB" i="1" err="1"/>
              <a:t>verhuis</a:t>
            </a:r>
            <a:r>
              <a:rPr lang="en-GB" i="1"/>
              <a:t>.</a:t>
            </a:r>
          </a:p>
        </p:txBody>
      </p:sp>
      <p:sp>
        <p:nvSpPr>
          <p:cNvPr id="10" name="TextBox 12">
            <a:extLst>
              <a:ext uri="{FF2B5EF4-FFF2-40B4-BE49-F238E27FC236}">
                <a16:creationId xmlns:a16="http://schemas.microsoft.com/office/drawing/2014/main" id="{E67C610B-6FC2-D474-B4B8-9B365B6F402A}"/>
              </a:ext>
            </a:extLst>
          </p:cNvPr>
          <p:cNvSpPr txBox="1"/>
          <p:nvPr/>
        </p:nvSpPr>
        <p:spPr>
          <a:xfrm>
            <a:off x="8341627" y="4035697"/>
            <a:ext cx="3130373" cy="923330"/>
          </a:xfrm>
          <a:prstGeom prst="rect">
            <a:avLst/>
          </a:prstGeom>
          <a:noFill/>
        </p:spPr>
        <p:txBody>
          <a:bodyPr wrap="square" lIns="91440" tIns="45720" rIns="91440" bIns="45720" rtlCol="0" anchor="t">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i="1" err="1"/>
              <a:t>Een</a:t>
            </a:r>
            <a:r>
              <a:rPr lang="en-GB" i="1"/>
              <a:t> </a:t>
            </a:r>
            <a:r>
              <a:rPr lang="en-GB" i="1" err="1"/>
              <a:t>organisatie</a:t>
            </a:r>
            <a:r>
              <a:rPr lang="en-GB" i="1"/>
              <a:t> </a:t>
            </a:r>
            <a:r>
              <a:rPr lang="en-GB" i="1" err="1"/>
              <a:t>doet</a:t>
            </a:r>
            <a:r>
              <a:rPr lang="en-GB" i="1"/>
              <a:t> </a:t>
            </a:r>
            <a:r>
              <a:rPr lang="en-GB" i="1" err="1"/>
              <a:t>een</a:t>
            </a:r>
            <a:r>
              <a:rPr lang="en-GB" i="1"/>
              <a:t> </a:t>
            </a:r>
            <a:r>
              <a:rPr lang="en-GB" i="1" err="1"/>
              <a:t>aanvraag</a:t>
            </a:r>
            <a:r>
              <a:rPr lang="en-GB" i="1"/>
              <a:t> </a:t>
            </a:r>
            <a:r>
              <a:rPr lang="en-GB" i="1" err="1"/>
              <a:t>voor</a:t>
            </a:r>
            <a:r>
              <a:rPr lang="en-GB" i="1"/>
              <a:t> </a:t>
            </a:r>
            <a:r>
              <a:rPr lang="en-GB" i="1" err="1"/>
              <a:t>een</a:t>
            </a:r>
            <a:r>
              <a:rPr lang="en-GB" i="1"/>
              <a:t> </a:t>
            </a:r>
            <a:r>
              <a:rPr lang="en-GB" i="1" err="1"/>
              <a:t>toegang</a:t>
            </a:r>
            <a:r>
              <a:rPr lang="en-GB" i="1"/>
              <a:t> </a:t>
            </a:r>
            <a:r>
              <a:rPr lang="en-GB" i="1" err="1"/>
              <a:t>voor</a:t>
            </a:r>
            <a:r>
              <a:rPr lang="en-GB" i="1"/>
              <a:t> al </a:t>
            </a:r>
            <a:r>
              <a:rPr lang="en-GB" i="1" err="1"/>
              <a:t>z'n</a:t>
            </a:r>
            <a:r>
              <a:rPr lang="en-GB" i="1"/>
              <a:t> </a:t>
            </a:r>
            <a:r>
              <a:rPr lang="en-GB" i="1" err="1"/>
              <a:t>voertuigen</a:t>
            </a:r>
            <a:r>
              <a:rPr lang="en-GB" i="1"/>
              <a:t>.</a:t>
            </a:r>
            <a:endParaRPr lang="en-GB" i="1">
              <a:cs typeface="Arial"/>
            </a:endParaRPr>
          </a:p>
        </p:txBody>
      </p:sp>
      <p:pic>
        <p:nvPicPr>
          <p:cNvPr id="38" name="Picture 37" descr="A black background with white text&#10;&#10;Description automatically generated">
            <a:extLst>
              <a:ext uri="{FF2B5EF4-FFF2-40B4-BE49-F238E27FC236}">
                <a16:creationId xmlns:a16="http://schemas.microsoft.com/office/drawing/2014/main" id="{05416254-8631-35D0-A11D-E78F7CE0F8FC}"/>
              </a:ext>
            </a:extLst>
          </p:cNvPr>
          <p:cNvPicPr>
            <a:picLocks noChangeAspect="1"/>
          </p:cNvPicPr>
          <p:nvPr/>
        </p:nvPicPr>
        <p:blipFill>
          <a:blip r:embed="rId9"/>
          <a:stretch>
            <a:fillRect/>
          </a:stretch>
        </p:blipFill>
        <p:spPr>
          <a:xfrm>
            <a:off x="9275120" y="1441913"/>
            <a:ext cx="1382110" cy="1329559"/>
          </a:xfrm>
          <a:prstGeom prst="rect">
            <a:avLst/>
          </a:prstGeom>
        </p:spPr>
      </p:pic>
    </p:spTree>
    <p:extLst>
      <p:ext uri="{BB962C8B-B14F-4D97-AF65-F5344CB8AC3E}">
        <p14:creationId xmlns:p14="http://schemas.microsoft.com/office/powerpoint/2010/main" val="364290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any&#10;&#10;Description automatically generated">
            <a:extLst>
              <a:ext uri="{FF2B5EF4-FFF2-40B4-BE49-F238E27FC236}">
                <a16:creationId xmlns:a16="http://schemas.microsoft.com/office/drawing/2014/main" id="{57B39CF0-5AAC-6AC6-7697-811AC15C2022}"/>
              </a:ext>
            </a:extLst>
          </p:cNvPr>
          <p:cNvPicPr>
            <a:picLocks noChangeAspect="1"/>
          </p:cNvPicPr>
          <p:nvPr/>
        </p:nvPicPr>
        <p:blipFill>
          <a:blip r:embed="rId2"/>
          <a:stretch>
            <a:fillRect/>
          </a:stretch>
        </p:blipFill>
        <p:spPr>
          <a:xfrm>
            <a:off x="2418035" y="1711668"/>
            <a:ext cx="7058025" cy="4629150"/>
          </a:xfrm>
          <a:prstGeom prst="rect">
            <a:avLst/>
          </a:prstGeom>
        </p:spPr>
      </p:pic>
      <p:sp>
        <p:nvSpPr>
          <p:cNvPr id="5" name="Title 1">
            <a:extLst>
              <a:ext uri="{FF2B5EF4-FFF2-40B4-BE49-F238E27FC236}">
                <a16:creationId xmlns:a16="http://schemas.microsoft.com/office/drawing/2014/main" id="{9BB85B3D-1AF1-B25B-517C-304E33ED4B14}"/>
              </a:ext>
            </a:extLst>
          </p:cNvPr>
          <p:cNvSpPr txBox="1">
            <a:spLocks/>
          </p:cNvSpPr>
          <p:nvPr/>
        </p:nvSpPr>
        <p:spPr>
          <a:xfrm>
            <a:off x="610400" y="246627"/>
            <a:ext cx="10673296" cy="11160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4000" b="1" kern="0">
                <a:solidFill>
                  <a:srgbClr val="373636"/>
                </a:solidFill>
              </a:rPr>
              <a:t>Agent = </a:t>
            </a:r>
            <a:r>
              <a:rPr lang="en-GB" sz="4000" kern="0" err="1">
                <a:solidFill>
                  <a:srgbClr val="373636"/>
                </a:solidFill>
              </a:rPr>
              <a:t>iemand</a:t>
            </a:r>
            <a:r>
              <a:rPr lang="en-GB" sz="4000" kern="0">
                <a:solidFill>
                  <a:srgbClr val="373636"/>
                </a:solidFill>
              </a:rPr>
              <a:t> die of </a:t>
            </a:r>
            <a:r>
              <a:rPr lang="en-GB" sz="4000" kern="0" err="1">
                <a:solidFill>
                  <a:srgbClr val="373636"/>
                </a:solidFill>
              </a:rPr>
              <a:t>iets</a:t>
            </a:r>
            <a:r>
              <a:rPr lang="en-GB" sz="4000" kern="0">
                <a:solidFill>
                  <a:srgbClr val="373636"/>
                </a:solidFill>
              </a:rPr>
              <a:t> </a:t>
            </a:r>
            <a:r>
              <a:rPr lang="en-GB" sz="4000" kern="0" err="1">
                <a:solidFill>
                  <a:srgbClr val="373636"/>
                </a:solidFill>
              </a:rPr>
              <a:t>dat</a:t>
            </a:r>
            <a:r>
              <a:rPr lang="en-GB" sz="4000" kern="0">
                <a:solidFill>
                  <a:srgbClr val="373636"/>
                </a:solidFill>
              </a:rPr>
              <a:t> </a:t>
            </a:r>
            <a:r>
              <a:rPr lang="en-GB" sz="4000" kern="0" err="1">
                <a:solidFill>
                  <a:srgbClr val="373636"/>
                </a:solidFill>
              </a:rPr>
              <a:t>kan</a:t>
            </a:r>
            <a:r>
              <a:rPr lang="en-GB" sz="4000" kern="0">
                <a:solidFill>
                  <a:srgbClr val="373636"/>
                </a:solidFill>
              </a:rPr>
              <a:t> </a:t>
            </a:r>
            <a:r>
              <a:rPr lang="en-GB" sz="4000" kern="0" err="1">
                <a:solidFill>
                  <a:srgbClr val="373636"/>
                </a:solidFill>
              </a:rPr>
              <a:t>handelen</a:t>
            </a:r>
            <a:r>
              <a:rPr lang="en-GB" sz="4000" kern="0">
                <a:solidFill>
                  <a:srgbClr val="373636"/>
                </a:solidFill>
              </a:rPr>
              <a:t> of </a:t>
            </a:r>
            <a:r>
              <a:rPr lang="en-GB" sz="4000" kern="0" err="1">
                <a:solidFill>
                  <a:srgbClr val="373636"/>
                </a:solidFill>
              </a:rPr>
              <a:t>een</a:t>
            </a:r>
            <a:r>
              <a:rPr lang="en-GB" sz="4000" kern="0">
                <a:solidFill>
                  <a:srgbClr val="373636"/>
                </a:solidFill>
              </a:rPr>
              <a:t> effect </a:t>
            </a:r>
            <a:r>
              <a:rPr lang="en-GB" sz="4000" kern="0" err="1">
                <a:solidFill>
                  <a:srgbClr val="373636"/>
                </a:solidFill>
              </a:rPr>
              <a:t>kan</a:t>
            </a:r>
            <a:r>
              <a:rPr lang="en-GB" sz="4000" kern="0">
                <a:solidFill>
                  <a:srgbClr val="373636"/>
                </a:solidFill>
              </a:rPr>
              <a:t> </a:t>
            </a:r>
            <a:r>
              <a:rPr lang="en-GB" sz="4000" kern="0" err="1">
                <a:solidFill>
                  <a:srgbClr val="373636"/>
                </a:solidFill>
              </a:rPr>
              <a:t>teweeg</a:t>
            </a:r>
            <a:r>
              <a:rPr lang="en-GB" sz="4000" kern="0">
                <a:solidFill>
                  <a:srgbClr val="373636"/>
                </a:solidFill>
              </a:rPr>
              <a:t> </a:t>
            </a:r>
            <a:r>
              <a:rPr lang="en-GB" sz="4000" kern="0" err="1">
                <a:solidFill>
                  <a:srgbClr val="373636"/>
                </a:solidFill>
              </a:rPr>
              <a:t>brengen</a:t>
            </a:r>
            <a:r>
              <a:rPr lang="en-GB" sz="4000" kern="0">
                <a:solidFill>
                  <a:srgbClr val="373636"/>
                </a:solidFill>
              </a:rPr>
              <a:t>.</a:t>
            </a:r>
            <a:endParaRPr lang="en-US" sz="4000"/>
          </a:p>
          <a:p>
            <a:endParaRPr lang="en-GB" sz="1400" kern="0"/>
          </a:p>
        </p:txBody>
      </p:sp>
    </p:spTree>
    <p:extLst>
      <p:ext uri="{BB962C8B-B14F-4D97-AF65-F5344CB8AC3E}">
        <p14:creationId xmlns:p14="http://schemas.microsoft.com/office/powerpoint/2010/main" val="2596753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58F3-8928-DD1C-3ED2-BBDE25904E16}"/>
              </a:ext>
            </a:extLst>
          </p:cNvPr>
          <p:cNvSpPr>
            <a:spLocks noGrp="1"/>
          </p:cNvSpPr>
          <p:nvPr>
            <p:ph type="title"/>
          </p:nvPr>
        </p:nvSpPr>
        <p:spPr/>
        <p:txBody>
          <a:bodyPr/>
          <a:lstStyle/>
          <a:p>
            <a:r>
              <a:rPr lang="en-GB" b="1" u="sng"/>
              <a:t>Use case 1</a:t>
            </a:r>
          </a:p>
        </p:txBody>
      </p:sp>
      <p:sp>
        <p:nvSpPr>
          <p:cNvPr id="4" name="Text Placeholder 3">
            <a:extLst>
              <a:ext uri="{FF2B5EF4-FFF2-40B4-BE49-F238E27FC236}">
                <a16:creationId xmlns:a16="http://schemas.microsoft.com/office/drawing/2014/main" id="{6445C00D-B576-21F8-A845-8302CF45DDB7}"/>
              </a:ext>
            </a:extLst>
          </p:cNvPr>
          <p:cNvSpPr>
            <a:spLocks noGrp="1"/>
          </p:cNvSpPr>
          <p:nvPr>
            <p:ph type="body" idx="1"/>
          </p:nvPr>
        </p:nvSpPr>
        <p:spPr>
          <a:xfrm>
            <a:off x="719929" y="2532826"/>
            <a:ext cx="9292751" cy="900000"/>
          </a:xfrm>
        </p:spPr>
        <p:txBody>
          <a:bodyPr/>
          <a:lstStyle/>
          <a:p>
            <a:pPr marL="137157" indent="0">
              <a:buNone/>
            </a:pPr>
            <a:r>
              <a:rPr lang="en-GB" sz="3200" kern="0" err="1"/>
              <a:t>Een</a:t>
            </a:r>
            <a:r>
              <a:rPr lang="en-GB" sz="3200" kern="0"/>
              <a:t> </a:t>
            </a:r>
            <a:r>
              <a:rPr lang="en-GB" sz="3200" kern="0" err="1"/>
              <a:t>lokaal</a:t>
            </a:r>
            <a:r>
              <a:rPr lang="en-GB" sz="3200" kern="0"/>
              <a:t> </a:t>
            </a:r>
            <a:r>
              <a:rPr lang="en-GB" sz="3200" kern="0" err="1"/>
              <a:t>bestuur</a:t>
            </a:r>
            <a:r>
              <a:rPr lang="en-GB" sz="3200" kern="0"/>
              <a:t> </a:t>
            </a:r>
            <a:r>
              <a:rPr lang="en-GB" sz="3200" kern="0" err="1"/>
              <a:t>voert</a:t>
            </a:r>
            <a:r>
              <a:rPr lang="en-GB" sz="3200" kern="0"/>
              <a:t> </a:t>
            </a:r>
            <a:r>
              <a:rPr lang="en-GB" sz="3200" kern="0" err="1"/>
              <a:t>een</a:t>
            </a:r>
            <a:r>
              <a:rPr lang="en-GB" sz="3200" kern="0"/>
              <a:t> </a:t>
            </a:r>
            <a:r>
              <a:rPr lang="en-GB" sz="3200" kern="0" err="1"/>
              <a:t>autoluwe</a:t>
            </a:r>
            <a:r>
              <a:rPr lang="en-GB" sz="3200" kern="0"/>
              <a:t> zone in met </a:t>
            </a:r>
            <a:r>
              <a:rPr lang="en-GB" sz="3200" kern="0" err="1"/>
              <a:t>bepaalde</a:t>
            </a:r>
            <a:r>
              <a:rPr lang="en-GB" sz="3200" kern="0"/>
              <a:t> regels.</a:t>
            </a:r>
          </a:p>
        </p:txBody>
      </p:sp>
      <p:sp>
        <p:nvSpPr>
          <p:cNvPr id="5" name="Text Placeholder 2">
            <a:extLst>
              <a:ext uri="{FF2B5EF4-FFF2-40B4-BE49-F238E27FC236}">
                <a16:creationId xmlns:a16="http://schemas.microsoft.com/office/drawing/2014/main" id="{56334E74-C566-0D34-BC70-FCCAA217741F}"/>
              </a:ext>
            </a:extLst>
          </p:cNvPr>
          <p:cNvSpPr txBox="1">
            <a:spLocks/>
          </p:cNvSpPr>
          <p:nvPr/>
        </p:nvSpPr>
        <p:spPr>
          <a:xfrm>
            <a:off x="1312499" y="4065807"/>
            <a:ext cx="9567000" cy="13901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609585" marR="0" lvl="0" indent="-472428" algn="l" rtl="0">
              <a:lnSpc>
                <a:spcPct val="90000"/>
              </a:lnSpc>
              <a:spcBef>
                <a:spcPts val="4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1219170" marR="0" lvl="1" indent="-304792" algn="l" rtl="0">
              <a:lnSpc>
                <a:spcPct val="90000"/>
              </a:lnSpc>
              <a:spcBef>
                <a:spcPts val="400"/>
              </a:spcBef>
              <a:spcAft>
                <a:spcPts val="0"/>
              </a:spcAft>
              <a:buClr>
                <a:srgbClr val="7F7F7F"/>
              </a:buClr>
              <a:buSzPts val="1540"/>
              <a:buFont typeface="Proxima Nova"/>
              <a:buNone/>
              <a:defRPr sz="2200" b="0" i="0" u="none" strike="noStrike" cap="none">
                <a:solidFill>
                  <a:srgbClr val="7F7F7F"/>
                </a:solidFill>
                <a:latin typeface="Proxima Nova"/>
                <a:ea typeface="Proxima Nova"/>
                <a:cs typeface="Proxima Nova"/>
                <a:sym typeface="Proxima Nova"/>
              </a:defRPr>
            </a:lvl2pPr>
            <a:lvl3pPr marL="1828754" marR="0" lvl="2" indent="-457189" algn="l" rtl="0">
              <a:lnSpc>
                <a:spcPct val="90000"/>
              </a:lnSpc>
              <a:spcBef>
                <a:spcPts val="4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2438339" marR="0" lvl="3" indent="-431789" algn="l" rtl="0">
              <a:lnSpc>
                <a:spcPct val="90000"/>
              </a:lnSpc>
              <a:spcBef>
                <a:spcPts val="4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3047924" marR="0" lvl="4" indent="-457189" algn="l" rtl="0">
              <a:lnSpc>
                <a:spcPct val="90000"/>
              </a:lnSpc>
              <a:spcBef>
                <a:spcPts val="4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3657509" marR="0" lvl="5" indent="-457189" algn="l" rtl="0">
              <a:lnSpc>
                <a:spcPct val="90000"/>
              </a:lnSpc>
              <a:spcBef>
                <a:spcPts val="667"/>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4267093" marR="0" lvl="6" indent="-457189" algn="l" rtl="0">
              <a:lnSpc>
                <a:spcPct val="90000"/>
              </a:lnSpc>
              <a:spcBef>
                <a:spcPts val="667"/>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4876678" marR="0" lvl="7" indent="-457189" algn="l" rtl="0">
              <a:lnSpc>
                <a:spcPct val="90000"/>
              </a:lnSpc>
              <a:spcBef>
                <a:spcPts val="667"/>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5486263" marR="0" lvl="8" indent="-457189" algn="l" rtl="0">
              <a:lnSpc>
                <a:spcPct val="90000"/>
              </a:lnSpc>
              <a:spcBef>
                <a:spcPts val="667"/>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137157" indent="0" algn="ctr">
              <a:buFont typeface="Proxima Nova"/>
              <a:buNone/>
            </a:pPr>
            <a:endParaRPr lang="en-GB" kern="0"/>
          </a:p>
        </p:txBody>
      </p:sp>
      <p:grpSp>
        <p:nvGrpSpPr>
          <p:cNvPr id="6" name="Group 5">
            <a:extLst>
              <a:ext uri="{FF2B5EF4-FFF2-40B4-BE49-F238E27FC236}">
                <a16:creationId xmlns:a16="http://schemas.microsoft.com/office/drawing/2014/main" id="{E0B059F5-39D3-DE1D-F5C9-1B3B19E60137}"/>
              </a:ext>
            </a:extLst>
          </p:cNvPr>
          <p:cNvGrpSpPr/>
          <p:nvPr/>
        </p:nvGrpSpPr>
        <p:grpSpPr>
          <a:xfrm>
            <a:off x="7292307" y="5269757"/>
            <a:ext cx="3071249" cy="1098785"/>
            <a:chOff x="1312" y="1286607"/>
            <a:chExt cx="3071249" cy="1098785"/>
          </a:xfrm>
        </p:grpSpPr>
        <p:sp>
          <p:nvSpPr>
            <p:cNvPr id="7" name="Rectangle: Rounded Corners 6">
              <a:extLst>
                <a:ext uri="{FF2B5EF4-FFF2-40B4-BE49-F238E27FC236}">
                  <a16:creationId xmlns:a16="http://schemas.microsoft.com/office/drawing/2014/main" id="{732136BB-CAB3-4EBD-25F0-7F56ED9D3517}"/>
                </a:ext>
              </a:extLst>
            </p:cNvPr>
            <p:cNvSpPr/>
            <p:nvPr/>
          </p:nvSpPr>
          <p:spPr>
            <a:xfrm>
              <a:off x="1312" y="1286607"/>
              <a:ext cx="3071249" cy="109878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GB"/>
            </a:p>
          </p:txBody>
        </p:sp>
        <p:sp>
          <p:nvSpPr>
            <p:cNvPr id="8" name="Rectangle: Rounded Corners 4">
              <a:extLst>
                <a:ext uri="{FF2B5EF4-FFF2-40B4-BE49-F238E27FC236}">
                  <a16:creationId xmlns:a16="http://schemas.microsoft.com/office/drawing/2014/main" id="{55B35631-08B6-BB20-9DA4-C2BBB46DC8B9}"/>
                </a:ext>
              </a:extLst>
            </p:cNvPr>
            <p:cNvSpPr txBox="1"/>
            <p:nvPr/>
          </p:nvSpPr>
          <p:spPr>
            <a:xfrm>
              <a:off x="33494" y="1318789"/>
              <a:ext cx="3006885" cy="10344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Lokaal</a:t>
              </a:r>
              <a:r>
                <a:rPr lang="en-US" sz="2400" b="0" i="0" kern="1200"/>
                <a:t> </a:t>
              </a:r>
              <a:r>
                <a:rPr lang="en-US" sz="2400" b="0" i="0" kern="1200" err="1"/>
                <a:t>bestuur</a:t>
              </a:r>
              <a:endParaRPr lang="en-GB" sz="2400" kern="1200"/>
            </a:p>
          </p:txBody>
        </p:sp>
      </p:grpSp>
      <p:pic>
        <p:nvPicPr>
          <p:cNvPr id="9" name="Picture 8">
            <a:extLst>
              <a:ext uri="{FF2B5EF4-FFF2-40B4-BE49-F238E27FC236}">
                <a16:creationId xmlns:a16="http://schemas.microsoft.com/office/drawing/2014/main" id="{3E5EE407-CAC0-A566-83ED-0447418298C8}"/>
              </a:ext>
            </a:extLst>
          </p:cNvPr>
          <p:cNvPicPr>
            <a:picLocks noChangeAspect="1"/>
          </p:cNvPicPr>
          <p:nvPr/>
        </p:nvPicPr>
        <p:blipFill>
          <a:blip r:embed="rId2"/>
          <a:stretch>
            <a:fillRect/>
          </a:stretch>
        </p:blipFill>
        <p:spPr>
          <a:xfrm>
            <a:off x="8204017" y="3951940"/>
            <a:ext cx="1247830" cy="1218026"/>
          </a:xfrm>
          <a:prstGeom prst="rect">
            <a:avLst/>
          </a:prstGeom>
        </p:spPr>
      </p:pic>
    </p:spTree>
    <p:extLst>
      <p:ext uri="{BB962C8B-B14F-4D97-AF65-F5344CB8AC3E}">
        <p14:creationId xmlns:p14="http://schemas.microsoft.com/office/powerpoint/2010/main" val="242182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C709-DC0E-AC22-004C-0451180F00ED}"/>
              </a:ext>
            </a:extLst>
          </p:cNvPr>
          <p:cNvSpPr>
            <a:spLocks noGrp="1"/>
          </p:cNvSpPr>
          <p:nvPr>
            <p:ph type="title"/>
          </p:nvPr>
        </p:nvSpPr>
        <p:spPr/>
        <p:txBody>
          <a:bodyPr/>
          <a:lstStyle/>
          <a:p>
            <a:r>
              <a:rPr lang="en-GB" err="1"/>
              <a:t>Datavoorbeeld</a:t>
            </a:r>
            <a:endParaRPr lang="en-GB"/>
          </a:p>
        </p:txBody>
      </p:sp>
      <p:sp>
        <p:nvSpPr>
          <p:cNvPr id="9" name="Text Placeholder 8">
            <a:extLst>
              <a:ext uri="{FF2B5EF4-FFF2-40B4-BE49-F238E27FC236}">
                <a16:creationId xmlns:a16="http://schemas.microsoft.com/office/drawing/2014/main" id="{666A5775-C2DD-D4AC-5250-5598F4AD524E}"/>
              </a:ext>
            </a:extLst>
          </p:cNvPr>
          <p:cNvSpPr>
            <a:spLocks noGrp="1"/>
          </p:cNvSpPr>
          <p:nvPr>
            <p:ph type="body" idx="1"/>
          </p:nvPr>
        </p:nvSpPr>
        <p:spPr>
          <a:xfrm>
            <a:off x="720000" y="1338257"/>
            <a:ext cx="10752000" cy="4593200"/>
          </a:xfrm>
        </p:spPr>
        <p:txBody>
          <a:bodyPr/>
          <a:lstStyle/>
          <a:p>
            <a:pPr marL="137157" indent="0">
              <a:buNone/>
            </a:pPr>
            <a:r>
              <a:rPr lang="nl-NL" b="0" i="0" dirty="0">
                <a:solidFill>
                  <a:srgbClr val="474747"/>
                </a:solidFill>
                <a:effectLst/>
                <a:highlight>
                  <a:srgbClr val="FFFFFF"/>
                </a:highlight>
                <a:latin typeface="+mn-lt"/>
              </a:rPr>
              <a:t>Gent telt 5 autovrije gebieden. Als je met een gemotoriseerd voertuig een bestemming hebt in één van deze autovrije gebieden heb je altijd een vergunning nodig.</a:t>
            </a:r>
            <a:endParaRPr lang="en-GB" b="0" i="0" dirty="0">
              <a:solidFill>
                <a:srgbClr val="474747"/>
              </a:solidFill>
              <a:effectLst/>
              <a:highlight>
                <a:srgbClr val="FFFFFF"/>
              </a:highlight>
              <a:latin typeface="+mn-lt"/>
            </a:endParaRPr>
          </a:p>
          <a:p>
            <a:pPr marL="137157" indent="0">
              <a:buNone/>
            </a:pPr>
            <a:endParaRPr lang="en-GB" dirty="0">
              <a:solidFill>
                <a:srgbClr val="474747"/>
              </a:solidFill>
              <a:highlight>
                <a:srgbClr val="FFFFFF"/>
              </a:highlight>
              <a:latin typeface="+mn-lt"/>
            </a:endParaRPr>
          </a:p>
          <a:p>
            <a:pPr marL="137157" indent="0">
              <a:buNone/>
            </a:pPr>
            <a:r>
              <a:rPr lang="en-GB" b="0" i="0" dirty="0" err="1">
                <a:solidFill>
                  <a:srgbClr val="474747"/>
                </a:solidFill>
                <a:effectLst/>
                <a:highlight>
                  <a:srgbClr val="FFFFFF"/>
                </a:highlight>
                <a:latin typeface="+mn-lt"/>
              </a:rPr>
              <a:t>Vereisten</a:t>
            </a:r>
            <a:r>
              <a:rPr lang="en-GB" b="0" i="0" dirty="0">
                <a:solidFill>
                  <a:srgbClr val="474747"/>
                </a:solidFill>
                <a:effectLst/>
                <a:highlight>
                  <a:srgbClr val="FFFFFF"/>
                </a:highlight>
                <a:latin typeface="+mn-lt"/>
              </a:rPr>
              <a:t> </a:t>
            </a:r>
            <a:r>
              <a:rPr lang="en-GB" b="0" i="0" dirty="0" err="1">
                <a:solidFill>
                  <a:srgbClr val="474747"/>
                </a:solidFill>
                <a:effectLst/>
                <a:highlight>
                  <a:srgbClr val="FFFFFF"/>
                </a:highlight>
                <a:latin typeface="+mn-lt"/>
              </a:rPr>
              <a:t>vergunningen</a:t>
            </a:r>
            <a:r>
              <a:rPr lang="en-GB" b="0" i="0" dirty="0">
                <a:solidFill>
                  <a:srgbClr val="474747"/>
                </a:solidFill>
                <a:effectLst/>
                <a:highlight>
                  <a:srgbClr val="FFFFFF"/>
                </a:highlight>
                <a:latin typeface="+mn-lt"/>
              </a:rPr>
              <a:t>:</a:t>
            </a:r>
          </a:p>
          <a:p>
            <a:pPr marL="137157" indent="0">
              <a:buNone/>
            </a:pPr>
            <a:r>
              <a:rPr lang="en-GB" dirty="0">
                <a:solidFill>
                  <a:srgbClr val="474747"/>
                </a:solidFill>
                <a:highlight>
                  <a:srgbClr val="FFFFFF"/>
                </a:highlight>
                <a:latin typeface="+mn-lt"/>
              </a:rPr>
              <a:t>	</a:t>
            </a:r>
            <a:r>
              <a:rPr lang="en-GB" dirty="0" err="1">
                <a:solidFill>
                  <a:srgbClr val="474747"/>
                </a:solidFill>
                <a:highlight>
                  <a:srgbClr val="FFFFFF"/>
                </a:highlight>
                <a:latin typeface="+mn-lt"/>
              </a:rPr>
              <a:t>parkeerkaart</a:t>
            </a:r>
            <a:r>
              <a:rPr lang="en-GB" dirty="0">
                <a:solidFill>
                  <a:srgbClr val="474747"/>
                </a:solidFill>
                <a:highlight>
                  <a:srgbClr val="FFFFFF"/>
                </a:highlight>
                <a:latin typeface="+mn-lt"/>
              </a:rPr>
              <a:t> </a:t>
            </a:r>
            <a:r>
              <a:rPr lang="en-GB" dirty="0" err="1">
                <a:solidFill>
                  <a:srgbClr val="474747"/>
                </a:solidFill>
                <a:highlight>
                  <a:srgbClr val="FFFFFF"/>
                </a:highlight>
                <a:latin typeface="+mn-lt"/>
              </a:rPr>
              <a:t>voor</a:t>
            </a:r>
            <a:r>
              <a:rPr lang="en-GB" dirty="0">
                <a:solidFill>
                  <a:srgbClr val="474747"/>
                </a:solidFill>
                <a:highlight>
                  <a:srgbClr val="FFFFFF"/>
                </a:highlight>
                <a:latin typeface="+mn-lt"/>
              </a:rPr>
              <a:t> </a:t>
            </a:r>
            <a:r>
              <a:rPr lang="en-GB" dirty="0" err="1">
                <a:solidFill>
                  <a:srgbClr val="474747"/>
                </a:solidFill>
                <a:highlight>
                  <a:srgbClr val="FFFFFF"/>
                </a:highlight>
                <a:latin typeface="+mn-lt"/>
              </a:rPr>
              <a:t>personen</a:t>
            </a:r>
            <a:r>
              <a:rPr lang="en-GB" dirty="0">
                <a:solidFill>
                  <a:srgbClr val="474747"/>
                </a:solidFill>
                <a:highlight>
                  <a:srgbClr val="FFFFFF"/>
                </a:highlight>
                <a:latin typeface="+mn-lt"/>
              </a:rPr>
              <a:t> met </a:t>
            </a:r>
            <a:r>
              <a:rPr lang="en-GB" dirty="0" err="1">
                <a:solidFill>
                  <a:srgbClr val="474747"/>
                </a:solidFill>
                <a:highlight>
                  <a:srgbClr val="FFFFFF"/>
                </a:highlight>
                <a:latin typeface="+mn-lt"/>
              </a:rPr>
              <a:t>een</a:t>
            </a:r>
            <a:r>
              <a:rPr lang="en-GB" dirty="0">
                <a:solidFill>
                  <a:srgbClr val="474747"/>
                </a:solidFill>
                <a:highlight>
                  <a:srgbClr val="FFFFFF"/>
                </a:highlight>
                <a:latin typeface="+mn-lt"/>
              </a:rPr>
              <a:t> handicap</a:t>
            </a:r>
          </a:p>
          <a:p>
            <a:pPr marL="137157" indent="0">
              <a:buNone/>
            </a:pPr>
            <a:r>
              <a:rPr lang="en-GB" dirty="0">
                <a:solidFill>
                  <a:srgbClr val="474747"/>
                </a:solidFill>
                <a:highlight>
                  <a:srgbClr val="FFFFFF"/>
                </a:highlight>
                <a:latin typeface="+mn-lt"/>
              </a:rPr>
              <a:t>       </a:t>
            </a:r>
          </a:p>
          <a:p>
            <a:pPr marL="137157" indent="0">
              <a:buNone/>
            </a:pPr>
            <a:r>
              <a:rPr lang="en-GB" dirty="0">
                <a:solidFill>
                  <a:srgbClr val="474747"/>
                </a:solidFill>
                <a:highlight>
                  <a:srgbClr val="FFFFFF"/>
                </a:highlight>
                <a:latin typeface="+mn-lt"/>
              </a:rPr>
              <a:t>      </a:t>
            </a:r>
            <a:r>
              <a:rPr lang="en-GB" dirty="0" err="1">
                <a:solidFill>
                  <a:srgbClr val="474747"/>
                </a:solidFill>
                <a:highlight>
                  <a:srgbClr val="FFFFFF"/>
                </a:highlight>
                <a:latin typeface="+mn-lt"/>
              </a:rPr>
              <a:t>aangifte</a:t>
            </a:r>
            <a:r>
              <a:rPr lang="en-GB" dirty="0">
                <a:solidFill>
                  <a:srgbClr val="474747"/>
                </a:solidFill>
                <a:highlight>
                  <a:srgbClr val="FFFFFF"/>
                </a:highlight>
                <a:latin typeface="+mn-lt"/>
              </a:rPr>
              <a:t> </a:t>
            </a:r>
            <a:r>
              <a:rPr lang="en-GB" dirty="0" err="1">
                <a:solidFill>
                  <a:srgbClr val="474747"/>
                </a:solidFill>
                <a:highlight>
                  <a:srgbClr val="FFFFFF"/>
                </a:highlight>
                <a:latin typeface="+mn-lt"/>
              </a:rPr>
              <a:t>adreswijziging</a:t>
            </a:r>
            <a:r>
              <a:rPr lang="en-GB" dirty="0">
                <a:solidFill>
                  <a:srgbClr val="474747"/>
                </a:solidFill>
                <a:highlight>
                  <a:srgbClr val="FFFFFF"/>
                </a:highlight>
                <a:latin typeface="+mn-lt"/>
              </a:rPr>
              <a:t> </a:t>
            </a:r>
            <a:r>
              <a:rPr lang="en-GB" dirty="0" err="1">
                <a:solidFill>
                  <a:srgbClr val="474747"/>
                </a:solidFill>
                <a:highlight>
                  <a:srgbClr val="FFFFFF"/>
                </a:highlight>
                <a:latin typeface="+mn-lt"/>
              </a:rPr>
              <a:t>en</a:t>
            </a:r>
            <a:r>
              <a:rPr lang="en-GB" dirty="0">
                <a:solidFill>
                  <a:srgbClr val="474747"/>
                </a:solidFill>
                <a:highlight>
                  <a:srgbClr val="FFFFFF"/>
                </a:highlight>
                <a:latin typeface="+mn-lt"/>
              </a:rPr>
              <a:t> </a:t>
            </a:r>
            <a:r>
              <a:rPr lang="en-GB" dirty="0" err="1">
                <a:solidFill>
                  <a:srgbClr val="474747"/>
                </a:solidFill>
                <a:highlight>
                  <a:srgbClr val="FFFFFF"/>
                </a:highlight>
                <a:latin typeface="+mn-lt"/>
              </a:rPr>
              <a:t>boorddocumenten</a:t>
            </a:r>
            <a:r>
              <a:rPr lang="en-GB" dirty="0">
                <a:solidFill>
                  <a:srgbClr val="474747"/>
                </a:solidFill>
                <a:highlight>
                  <a:srgbClr val="FFFFFF"/>
                </a:highlight>
                <a:latin typeface="+mn-lt"/>
              </a:rPr>
              <a:t> </a:t>
            </a:r>
            <a:r>
              <a:rPr lang="en-GB" dirty="0" err="1">
                <a:solidFill>
                  <a:srgbClr val="474747"/>
                </a:solidFill>
                <a:highlight>
                  <a:srgbClr val="FFFFFF"/>
                </a:highlight>
                <a:latin typeface="+mn-lt"/>
              </a:rPr>
              <a:t>voertuig</a:t>
            </a:r>
            <a:r>
              <a:rPr lang="en-GB" dirty="0">
                <a:solidFill>
                  <a:srgbClr val="474747"/>
                </a:solidFill>
                <a:highlight>
                  <a:srgbClr val="FFFFFF"/>
                </a:highlight>
                <a:latin typeface="+mn-lt"/>
              </a:rPr>
              <a:t>.</a:t>
            </a:r>
          </a:p>
          <a:p>
            <a:pPr marL="137157" indent="0">
              <a:buNone/>
            </a:pPr>
            <a:r>
              <a:rPr lang="en-GB" dirty="0">
                <a:solidFill>
                  <a:srgbClr val="474747"/>
                </a:solidFill>
                <a:highlight>
                  <a:srgbClr val="FFFFFF"/>
                </a:highlight>
                <a:latin typeface="+mn-lt"/>
              </a:rPr>
              <a:t>	</a:t>
            </a:r>
          </a:p>
        </p:txBody>
      </p:sp>
    </p:spTree>
    <p:extLst>
      <p:ext uri="{BB962C8B-B14F-4D97-AF65-F5344CB8AC3E}">
        <p14:creationId xmlns:p14="http://schemas.microsoft.com/office/powerpoint/2010/main" val="1356045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D353-999F-8D1B-D5B0-72E703C202DD}"/>
              </a:ext>
            </a:extLst>
          </p:cNvPr>
          <p:cNvSpPr>
            <a:spLocks noGrp="1"/>
          </p:cNvSpPr>
          <p:nvPr>
            <p:ph type="title"/>
          </p:nvPr>
        </p:nvSpPr>
        <p:spPr/>
        <p:txBody>
          <a:bodyPr/>
          <a:lstStyle/>
          <a:p>
            <a:r>
              <a:rPr lang="en-BE"/>
              <a:t>Datavoorbeeld</a:t>
            </a:r>
          </a:p>
        </p:txBody>
      </p:sp>
      <p:pic>
        <p:nvPicPr>
          <p:cNvPr id="4" name="Picture 3">
            <a:extLst>
              <a:ext uri="{FF2B5EF4-FFF2-40B4-BE49-F238E27FC236}">
                <a16:creationId xmlns:a16="http://schemas.microsoft.com/office/drawing/2014/main" id="{DCDE15C9-1FF2-2395-0E20-E636F7D70210}"/>
              </a:ext>
            </a:extLst>
          </p:cNvPr>
          <p:cNvPicPr>
            <a:picLocks noChangeAspect="1"/>
          </p:cNvPicPr>
          <p:nvPr/>
        </p:nvPicPr>
        <p:blipFill>
          <a:blip r:embed="rId2"/>
          <a:stretch>
            <a:fillRect/>
          </a:stretch>
        </p:blipFill>
        <p:spPr>
          <a:xfrm>
            <a:off x="0" y="1228326"/>
            <a:ext cx="12192000" cy="5383480"/>
          </a:xfrm>
          <a:prstGeom prst="rect">
            <a:avLst/>
          </a:prstGeom>
        </p:spPr>
      </p:pic>
    </p:spTree>
    <p:extLst>
      <p:ext uri="{BB962C8B-B14F-4D97-AF65-F5344CB8AC3E}">
        <p14:creationId xmlns:p14="http://schemas.microsoft.com/office/powerpoint/2010/main" val="2398690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A206-8F99-DC0D-37ED-322EF900EC0A}"/>
              </a:ext>
            </a:extLst>
          </p:cNvPr>
          <p:cNvSpPr>
            <a:spLocks noGrp="1"/>
          </p:cNvSpPr>
          <p:nvPr>
            <p:ph type="title"/>
          </p:nvPr>
        </p:nvSpPr>
        <p:spPr/>
        <p:txBody>
          <a:bodyPr/>
          <a:lstStyle/>
          <a:p>
            <a:r>
              <a:rPr lang="en-US"/>
              <a:t>Use Case 1</a:t>
            </a:r>
          </a:p>
        </p:txBody>
      </p:sp>
      <p:pic>
        <p:nvPicPr>
          <p:cNvPr id="4" name="Picture 3" descr="A screenshot of a computer&#10;&#10;Description automatically generated">
            <a:extLst>
              <a:ext uri="{FF2B5EF4-FFF2-40B4-BE49-F238E27FC236}">
                <a16:creationId xmlns:a16="http://schemas.microsoft.com/office/drawing/2014/main" id="{EE913989-24C9-A026-75FB-C37C72CF21AA}"/>
              </a:ext>
            </a:extLst>
          </p:cNvPr>
          <p:cNvPicPr>
            <a:picLocks noChangeAspect="1"/>
          </p:cNvPicPr>
          <p:nvPr/>
        </p:nvPicPr>
        <p:blipFill>
          <a:blip r:embed="rId2"/>
          <a:stretch>
            <a:fillRect/>
          </a:stretch>
        </p:blipFill>
        <p:spPr>
          <a:xfrm>
            <a:off x="1062904" y="2291955"/>
            <a:ext cx="4002872" cy="3208528"/>
          </a:xfrm>
          <a:prstGeom prst="rect">
            <a:avLst/>
          </a:prstGeom>
        </p:spPr>
      </p:pic>
      <p:sp>
        <p:nvSpPr>
          <p:cNvPr id="5" name="Rectangle 4">
            <a:extLst>
              <a:ext uri="{FF2B5EF4-FFF2-40B4-BE49-F238E27FC236}">
                <a16:creationId xmlns:a16="http://schemas.microsoft.com/office/drawing/2014/main" id="{6F47577E-B5B6-C69F-1E5E-4944CF4D0431}"/>
              </a:ext>
            </a:extLst>
          </p:cNvPr>
          <p:cNvSpPr/>
          <p:nvPr/>
        </p:nvSpPr>
        <p:spPr>
          <a:xfrm>
            <a:off x="8680598" y="0"/>
            <a:ext cx="3511401" cy="68580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10A4B59-8585-028E-4F32-1B0BFAAC665E}"/>
              </a:ext>
            </a:extLst>
          </p:cNvPr>
          <p:cNvSpPr txBox="1"/>
          <p:nvPr/>
        </p:nvSpPr>
        <p:spPr>
          <a:xfrm>
            <a:off x="610400" y="1492034"/>
            <a:ext cx="8256994" cy="369332"/>
          </a:xfrm>
          <a:prstGeom prst="rect">
            <a:avLst/>
          </a:prstGeom>
          <a:noFill/>
        </p:spPr>
        <p:txBody>
          <a:bodyPr wrap="square">
            <a:spAutoFit/>
          </a:bodyPr>
          <a:lstStyle/>
          <a:p>
            <a:r>
              <a:rPr lang="en-US"/>
              <a:t>De </a:t>
            </a:r>
            <a:r>
              <a:rPr lang="en-US" err="1"/>
              <a:t>autoluwe</a:t>
            </a:r>
            <a:r>
              <a:rPr lang="en-US"/>
              <a:t> zone </a:t>
            </a:r>
            <a:r>
              <a:rPr lang="en-US" err="1"/>
              <a:t>heeft</a:t>
            </a:r>
            <a:r>
              <a:rPr lang="en-US"/>
              <a:t> </a:t>
            </a:r>
            <a:r>
              <a:rPr lang="en-US" err="1"/>
              <a:t>betrekking</a:t>
            </a:r>
            <a:r>
              <a:rPr lang="en-US"/>
              <a:t> op </a:t>
            </a:r>
            <a:r>
              <a:rPr lang="en-US" err="1"/>
              <a:t>een</a:t>
            </a:r>
            <a:r>
              <a:rPr lang="en-US"/>
              <a:t> </a:t>
            </a:r>
            <a:r>
              <a:rPr lang="en-US" err="1"/>
              <a:t>bepaalde</a:t>
            </a:r>
            <a:r>
              <a:rPr lang="en-US"/>
              <a:t> Zone.</a:t>
            </a:r>
            <a:endParaRPr lang="en-GB"/>
          </a:p>
        </p:txBody>
      </p:sp>
      <p:pic>
        <p:nvPicPr>
          <p:cNvPr id="3" name="Picture 2" descr="A screenshot of a computer&#10;&#10;Description automatically generated">
            <a:extLst>
              <a:ext uri="{FF2B5EF4-FFF2-40B4-BE49-F238E27FC236}">
                <a16:creationId xmlns:a16="http://schemas.microsoft.com/office/drawing/2014/main" id="{AD5C04F6-2633-A5D8-D6D3-AC13AF670D59}"/>
              </a:ext>
            </a:extLst>
          </p:cNvPr>
          <p:cNvPicPr>
            <a:picLocks noChangeAspect="1"/>
          </p:cNvPicPr>
          <p:nvPr/>
        </p:nvPicPr>
        <p:blipFill>
          <a:blip r:embed="rId3"/>
          <a:stretch>
            <a:fillRect/>
          </a:stretch>
        </p:blipFill>
        <p:spPr>
          <a:xfrm>
            <a:off x="5261791" y="2291955"/>
            <a:ext cx="3045131" cy="3208528"/>
          </a:xfrm>
          <a:prstGeom prst="rect">
            <a:avLst/>
          </a:prstGeom>
        </p:spPr>
      </p:pic>
      <p:sp>
        <p:nvSpPr>
          <p:cNvPr id="6" name="TextBox 5">
            <a:extLst>
              <a:ext uri="{FF2B5EF4-FFF2-40B4-BE49-F238E27FC236}">
                <a16:creationId xmlns:a16="http://schemas.microsoft.com/office/drawing/2014/main" id="{31A6D601-520C-7F39-9804-7B6F6C9F8187}"/>
              </a:ext>
            </a:extLst>
          </p:cNvPr>
          <p:cNvSpPr txBox="1"/>
          <p:nvPr/>
        </p:nvSpPr>
        <p:spPr>
          <a:xfrm>
            <a:off x="8867394" y="486088"/>
            <a:ext cx="3129534" cy="923330"/>
          </a:xfrm>
          <a:prstGeom prst="rect">
            <a:avLst/>
          </a:prstGeom>
          <a:noFill/>
        </p:spPr>
        <p:txBody>
          <a:bodyPr wrap="square" lIns="91440" tIns="45720" rIns="91440" bIns="45720" anchor="t">
            <a:spAutoFit/>
          </a:bodyPr>
          <a:lstStyle/>
          <a:p>
            <a:r>
              <a:rPr lang="en-GB" b="1"/>
              <a:t>Zone</a:t>
            </a:r>
            <a:r>
              <a:rPr lang="en-GB"/>
              <a:t>: </a:t>
            </a:r>
            <a:r>
              <a:rPr lang="en-GB" err="1"/>
              <a:t>een</a:t>
            </a:r>
            <a:r>
              <a:rPr lang="en-GB"/>
              <a:t> </a:t>
            </a:r>
            <a:r>
              <a:rPr lang="en-GB" err="1"/>
              <a:t>geografische</a:t>
            </a:r>
            <a:r>
              <a:rPr lang="en-GB"/>
              <a:t> </a:t>
            </a:r>
            <a:r>
              <a:rPr lang="en-GB" err="1"/>
              <a:t>gebied</a:t>
            </a:r>
            <a:r>
              <a:rPr lang="en-GB"/>
              <a:t> </a:t>
            </a:r>
            <a:r>
              <a:rPr lang="en-GB" err="1"/>
              <a:t>waar</a:t>
            </a:r>
            <a:r>
              <a:rPr lang="en-GB"/>
              <a:t> </a:t>
            </a:r>
            <a:r>
              <a:rPr lang="en-GB" err="1"/>
              <a:t>een</a:t>
            </a:r>
            <a:r>
              <a:rPr lang="en-GB"/>
              <a:t> </a:t>
            </a:r>
            <a:r>
              <a:rPr lang="en-GB" err="1"/>
              <a:t>beperking</a:t>
            </a:r>
            <a:r>
              <a:rPr lang="en-GB"/>
              <a:t> is op de </a:t>
            </a:r>
            <a:r>
              <a:rPr lang="en-GB" err="1"/>
              <a:t>toegang</a:t>
            </a:r>
            <a:r>
              <a:rPr lang="en-GB"/>
              <a:t>.</a:t>
            </a:r>
          </a:p>
        </p:txBody>
      </p:sp>
    </p:spTree>
    <p:extLst>
      <p:ext uri="{BB962C8B-B14F-4D97-AF65-F5344CB8AC3E}">
        <p14:creationId xmlns:p14="http://schemas.microsoft.com/office/powerpoint/2010/main" val="2711889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A206-8F99-DC0D-37ED-322EF900EC0A}"/>
              </a:ext>
            </a:extLst>
          </p:cNvPr>
          <p:cNvSpPr>
            <a:spLocks noGrp="1"/>
          </p:cNvSpPr>
          <p:nvPr>
            <p:ph type="title"/>
          </p:nvPr>
        </p:nvSpPr>
        <p:spPr/>
        <p:txBody>
          <a:bodyPr/>
          <a:lstStyle/>
          <a:p>
            <a:r>
              <a:rPr lang="en-US"/>
              <a:t>Use Case 1</a:t>
            </a:r>
          </a:p>
        </p:txBody>
      </p:sp>
      <p:sp>
        <p:nvSpPr>
          <p:cNvPr id="5" name="Rectangle 4">
            <a:extLst>
              <a:ext uri="{FF2B5EF4-FFF2-40B4-BE49-F238E27FC236}">
                <a16:creationId xmlns:a16="http://schemas.microsoft.com/office/drawing/2014/main" id="{6F47577E-B5B6-C69F-1E5E-4944CF4D0431}"/>
              </a:ext>
            </a:extLst>
          </p:cNvPr>
          <p:cNvSpPr/>
          <p:nvPr/>
        </p:nvSpPr>
        <p:spPr>
          <a:xfrm>
            <a:off x="8680598" y="0"/>
            <a:ext cx="3511401" cy="68580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10A4B59-8585-028E-4F32-1B0BFAAC665E}"/>
              </a:ext>
            </a:extLst>
          </p:cNvPr>
          <p:cNvSpPr txBox="1"/>
          <p:nvPr/>
        </p:nvSpPr>
        <p:spPr>
          <a:xfrm>
            <a:off x="610400" y="1492034"/>
            <a:ext cx="8256994" cy="646331"/>
          </a:xfrm>
          <a:prstGeom prst="rect">
            <a:avLst/>
          </a:prstGeom>
          <a:noFill/>
        </p:spPr>
        <p:txBody>
          <a:bodyPr wrap="square">
            <a:spAutoFit/>
          </a:bodyPr>
          <a:lstStyle/>
          <a:p>
            <a:r>
              <a:rPr lang="en-US"/>
              <a:t>Om </a:t>
            </a:r>
            <a:r>
              <a:rPr lang="en-US" err="1"/>
              <a:t>toegang</a:t>
            </a:r>
            <a:r>
              <a:rPr lang="en-US"/>
              <a:t> </a:t>
            </a:r>
            <a:r>
              <a:rPr lang="en-US" err="1"/>
              <a:t>te</a:t>
            </a:r>
            <a:r>
              <a:rPr lang="en-US"/>
              <a:t> </a:t>
            </a:r>
            <a:r>
              <a:rPr lang="en-US" err="1"/>
              <a:t>verkrijgen</a:t>
            </a:r>
            <a:r>
              <a:rPr lang="en-US"/>
              <a:t> tot </a:t>
            </a:r>
            <a:r>
              <a:rPr lang="en-US" err="1"/>
              <a:t>een</a:t>
            </a:r>
            <a:r>
              <a:rPr lang="en-US"/>
              <a:t> Zone </a:t>
            </a:r>
            <a:r>
              <a:rPr lang="en-US" err="1"/>
              <a:t>moet</a:t>
            </a:r>
            <a:r>
              <a:rPr lang="en-US"/>
              <a:t> </a:t>
            </a:r>
            <a:r>
              <a:rPr lang="en-US" err="1"/>
              <a:t>aan</a:t>
            </a:r>
            <a:r>
              <a:rPr lang="en-US"/>
              <a:t> </a:t>
            </a:r>
            <a:r>
              <a:rPr lang="en-US" err="1"/>
              <a:t>verschillende</a:t>
            </a:r>
            <a:r>
              <a:rPr lang="en-US"/>
              <a:t> policies </a:t>
            </a:r>
            <a:r>
              <a:rPr lang="en-US" err="1"/>
              <a:t>voldaan</a:t>
            </a:r>
            <a:r>
              <a:rPr lang="en-US"/>
              <a:t> </a:t>
            </a:r>
            <a:r>
              <a:rPr lang="en-US" err="1"/>
              <a:t>worden</a:t>
            </a:r>
            <a:r>
              <a:rPr lang="en-US"/>
              <a:t>.</a:t>
            </a:r>
            <a:endParaRPr lang="en-GB"/>
          </a:p>
        </p:txBody>
      </p:sp>
      <p:pic>
        <p:nvPicPr>
          <p:cNvPr id="3" name="Picture 2">
            <a:extLst>
              <a:ext uri="{FF2B5EF4-FFF2-40B4-BE49-F238E27FC236}">
                <a16:creationId xmlns:a16="http://schemas.microsoft.com/office/drawing/2014/main" id="{D733D6C2-BD7B-44EA-5069-9913B55A3ED3}"/>
              </a:ext>
            </a:extLst>
          </p:cNvPr>
          <p:cNvPicPr>
            <a:picLocks noChangeAspect="1"/>
          </p:cNvPicPr>
          <p:nvPr/>
        </p:nvPicPr>
        <p:blipFill>
          <a:blip r:embed="rId2"/>
          <a:stretch>
            <a:fillRect/>
          </a:stretch>
        </p:blipFill>
        <p:spPr>
          <a:xfrm>
            <a:off x="1697767" y="2004065"/>
            <a:ext cx="6082260" cy="3875328"/>
          </a:xfrm>
          <a:prstGeom prst="rect">
            <a:avLst/>
          </a:prstGeom>
        </p:spPr>
      </p:pic>
      <p:sp>
        <p:nvSpPr>
          <p:cNvPr id="4" name="TextBox 3">
            <a:extLst>
              <a:ext uri="{FF2B5EF4-FFF2-40B4-BE49-F238E27FC236}">
                <a16:creationId xmlns:a16="http://schemas.microsoft.com/office/drawing/2014/main" id="{C725AFCF-C35F-F56E-DBA4-16861AB9540E}"/>
              </a:ext>
            </a:extLst>
          </p:cNvPr>
          <p:cNvSpPr txBox="1"/>
          <p:nvPr/>
        </p:nvSpPr>
        <p:spPr>
          <a:xfrm>
            <a:off x="8867394" y="486088"/>
            <a:ext cx="3129534" cy="923330"/>
          </a:xfrm>
          <a:prstGeom prst="rect">
            <a:avLst/>
          </a:prstGeom>
          <a:noFill/>
        </p:spPr>
        <p:txBody>
          <a:bodyPr wrap="square" lIns="91440" tIns="45720" rIns="91440" bIns="45720" anchor="t">
            <a:spAutoFit/>
          </a:bodyPr>
          <a:lstStyle/>
          <a:p>
            <a:r>
              <a:rPr lang="en-GB" b="1"/>
              <a:t>Zone</a:t>
            </a:r>
            <a:r>
              <a:rPr lang="en-GB"/>
              <a:t>: </a:t>
            </a:r>
            <a:r>
              <a:rPr lang="en-GB" err="1"/>
              <a:t>een</a:t>
            </a:r>
            <a:r>
              <a:rPr lang="en-GB"/>
              <a:t> </a:t>
            </a:r>
            <a:r>
              <a:rPr lang="en-GB" err="1"/>
              <a:t>geografische</a:t>
            </a:r>
            <a:r>
              <a:rPr lang="en-GB"/>
              <a:t> </a:t>
            </a:r>
            <a:r>
              <a:rPr lang="en-GB" err="1"/>
              <a:t>gebied</a:t>
            </a:r>
            <a:r>
              <a:rPr lang="en-GB"/>
              <a:t> </a:t>
            </a:r>
            <a:r>
              <a:rPr lang="en-GB" err="1"/>
              <a:t>waar</a:t>
            </a:r>
            <a:r>
              <a:rPr lang="en-GB"/>
              <a:t> </a:t>
            </a:r>
            <a:r>
              <a:rPr lang="en-GB" err="1"/>
              <a:t>een</a:t>
            </a:r>
            <a:r>
              <a:rPr lang="en-GB"/>
              <a:t> </a:t>
            </a:r>
            <a:r>
              <a:rPr lang="en-GB" err="1"/>
              <a:t>beperking</a:t>
            </a:r>
            <a:r>
              <a:rPr lang="en-GB"/>
              <a:t> is op de </a:t>
            </a:r>
            <a:r>
              <a:rPr lang="en-GB" err="1"/>
              <a:t>toegang</a:t>
            </a:r>
            <a:r>
              <a:rPr lang="en-GB"/>
              <a:t>.</a:t>
            </a:r>
          </a:p>
        </p:txBody>
      </p:sp>
      <p:sp>
        <p:nvSpPr>
          <p:cNvPr id="6" name="TextBox 5">
            <a:extLst>
              <a:ext uri="{FF2B5EF4-FFF2-40B4-BE49-F238E27FC236}">
                <a16:creationId xmlns:a16="http://schemas.microsoft.com/office/drawing/2014/main" id="{E9031553-F387-2C2A-E2D3-8370D25729D2}"/>
              </a:ext>
            </a:extLst>
          </p:cNvPr>
          <p:cNvSpPr txBox="1"/>
          <p:nvPr/>
        </p:nvSpPr>
        <p:spPr>
          <a:xfrm>
            <a:off x="8773996" y="1510648"/>
            <a:ext cx="3316330" cy="2862322"/>
          </a:xfrm>
          <a:prstGeom prst="rect">
            <a:avLst/>
          </a:prstGeom>
          <a:noFill/>
        </p:spPr>
        <p:txBody>
          <a:bodyPr wrap="square">
            <a:spAutoFit/>
          </a:bodyPr>
          <a:lstStyle/>
          <a:p>
            <a:pPr marL="137157" indent="0">
              <a:buNone/>
            </a:pPr>
            <a:r>
              <a:rPr lang="en-US" b="1"/>
              <a:t>Policy</a:t>
            </a:r>
            <a:r>
              <a:rPr lang="en-US"/>
              <a:t>: </a:t>
            </a:r>
            <a:r>
              <a:rPr lang="en-US" err="1"/>
              <a:t>een</a:t>
            </a:r>
            <a:r>
              <a:rPr lang="en-US"/>
              <a:t> </a:t>
            </a:r>
            <a:r>
              <a:rPr lang="en-US" err="1"/>
              <a:t>groep</a:t>
            </a:r>
            <a:r>
              <a:rPr lang="en-US"/>
              <a:t> van </a:t>
            </a:r>
            <a:r>
              <a:rPr lang="en-US" err="1"/>
              <a:t>voorwaarden</a:t>
            </a:r>
            <a:r>
              <a:rPr lang="en-US"/>
              <a:t> </a:t>
            </a:r>
            <a:r>
              <a:rPr lang="en-US" err="1"/>
              <a:t>waaraan</a:t>
            </a:r>
            <a:r>
              <a:rPr lang="en-US"/>
              <a:t> </a:t>
            </a:r>
            <a:r>
              <a:rPr lang="en-US" err="1"/>
              <a:t>voldaan</a:t>
            </a:r>
            <a:r>
              <a:rPr lang="en-US"/>
              <a:t> </a:t>
            </a:r>
            <a:r>
              <a:rPr lang="en-US" err="1"/>
              <a:t>moet</a:t>
            </a:r>
            <a:r>
              <a:rPr lang="en-US"/>
              <a:t> </a:t>
            </a:r>
            <a:r>
              <a:rPr lang="en-US" err="1"/>
              <a:t>worden</a:t>
            </a:r>
            <a:r>
              <a:rPr lang="en-US"/>
              <a:t>.</a:t>
            </a:r>
          </a:p>
          <a:p>
            <a:pPr marL="137157" indent="0">
              <a:buNone/>
            </a:pPr>
            <a:r>
              <a:rPr lang="en-US" i="1"/>
              <a:t>Usage note: </a:t>
            </a:r>
            <a:r>
              <a:rPr lang="en-US" i="1" err="1"/>
              <a:t>Voorwaarden</a:t>
            </a:r>
            <a:r>
              <a:rPr lang="en-US" i="1"/>
              <a:t> om </a:t>
            </a:r>
            <a:r>
              <a:rPr lang="en-US" i="1" err="1"/>
              <a:t>toegang</a:t>
            </a:r>
            <a:r>
              <a:rPr lang="en-US" i="1"/>
              <a:t> </a:t>
            </a:r>
            <a:r>
              <a:rPr lang="en-US" i="1" err="1"/>
              <a:t>te</a:t>
            </a:r>
            <a:r>
              <a:rPr lang="en-US" i="1"/>
              <a:t> </a:t>
            </a:r>
            <a:r>
              <a:rPr lang="en-US" i="1" err="1"/>
              <a:t>krijgen</a:t>
            </a:r>
            <a:r>
              <a:rPr lang="en-US" i="1"/>
              <a:t> tot </a:t>
            </a:r>
            <a:r>
              <a:rPr lang="en-US" i="1" err="1"/>
              <a:t>een</a:t>
            </a:r>
            <a:r>
              <a:rPr lang="en-US" i="1"/>
              <a:t> zone.</a:t>
            </a:r>
          </a:p>
          <a:p>
            <a:pPr marL="137157" indent="0">
              <a:buNone/>
            </a:pPr>
            <a:endParaRPr lang="en-US"/>
          </a:p>
          <a:p>
            <a:pPr marL="137157" indent="0">
              <a:buNone/>
            </a:pPr>
            <a:r>
              <a:rPr lang="en-US" b="1" err="1"/>
              <a:t>PolicySet</a:t>
            </a:r>
            <a:r>
              <a:rPr lang="en-US"/>
              <a:t>: </a:t>
            </a:r>
            <a:r>
              <a:rPr lang="en-US" err="1"/>
              <a:t>een</a:t>
            </a:r>
            <a:r>
              <a:rPr lang="en-US"/>
              <a:t> </a:t>
            </a:r>
            <a:r>
              <a:rPr lang="en-US" err="1"/>
              <a:t>groep</a:t>
            </a:r>
            <a:r>
              <a:rPr lang="en-US"/>
              <a:t> van </a:t>
            </a:r>
            <a:r>
              <a:rPr lang="en-US" err="1"/>
              <a:t>één</a:t>
            </a:r>
            <a:r>
              <a:rPr lang="en-US"/>
              <a:t> of </a:t>
            </a:r>
            <a:r>
              <a:rPr lang="en-US" err="1"/>
              <a:t>meerdere</a:t>
            </a:r>
            <a:r>
              <a:rPr lang="en-US"/>
              <a:t> Policies.</a:t>
            </a:r>
            <a:endParaRPr lang="en-US" sz="4900">
              <a:solidFill>
                <a:schemeClr val="dk1"/>
              </a:solidFill>
              <a:latin typeface="Proxima Nova"/>
              <a:sym typeface="Proxima Nova"/>
            </a:endParaRPr>
          </a:p>
          <a:p>
            <a:pPr marL="137157" indent="0">
              <a:buNone/>
            </a:pPr>
            <a:endParaRPr lang="en-US"/>
          </a:p>
        </p:txBody>
      </p:sp>
    </p:spTree>
    <p:extLst>
      <p:ext uri="{BB962C8B-B14F-4D97-AF65-F5344CB8AC3E}">
        <p14:creationId xmlns:p14="http://schemas.microsoft.com/office/powerpoint/2010/main" val="2788433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A206-8F99-DC0D-37ED-322EF900EC0A}"/>
              </a:ext>
            </a:extLst>
          </p:cNvPr>
          <p:cNvSpPr>
            <a:spLocks noGrp="1"/>
          </p:cNvSpPr>
          <p:nvPr>
            <p:ph type="title"/>
          </p:nvPr>
        </p:nvSpPr>
        <p:spPr/>
        <p:txBody>
          <a:bodyPr/>
          <a:lstStyle/>
          <a:p>
            <a:r>
              <a:rPr lang="en-US"/>
              <a:t>Use Case 1</a:t>
            </a:r>
          </a:p>
        </p:txBody>
      </p:sp>
      <p:sp>
        <p:nvSpPr>
          <p:cNvPr id="5" name="Rectangle 4">
            <a:extLst>
              <a:ext uri="{FF2B5EF4-FFF2-40B4-BE49-F238E27FC236}">
                <a16:creationId xmlns:a16="http://schemas.microsoft.com/office/drawing/2014/main" id="{6F47577E-B5B6-C69F-1E5E-4944CF4D0431}"/>
              </a:ext>
            </a:extLst>
          </p:cNvPr>
          <p:cNvSpPr/>
          <p:nvPr/>
        </p:nvSpPr>
        <p:spPr>
          <a:xfrm>
            <a:off x="8680598" y="0"/>
            <a:ext cx="3511401" cy="68580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0D4B829-44F0-0406-42F0-0FE7C338EB43}"/>
              </a:ext>
            </a:extLst>
          </p:cNvPr>
          <p:cNvSpPr txBox="1"/>
          <p:nvPr/>
        </p:nvSpPr>
        <p:spPr>
          <a:xfrm>
            <a:off x="8867394" y="486088"/>
            <a:ext cx="3129534" cy="923330"/>
          </a:xfrm>
          <a:prstGeom prst="rect">
            <a:avLst/>
          </a:prstGeom>
          <a:noFill/>
        </p:spPr>
        <p:txBody>
          <a:bodyPr wrap="square" lIns="91440" tIns="45720" rIns="91440" bIns="45720" anchor="t">
            <a:spAutoFit/>
          </a:bodyPr>
          <a:lstStyle/>
          <a:p>
            <a:r>
              <a:rPr lang="en-GB" b="1"/>
              <a:t>Zone</a:t>
            </a:r>
            <a:r>
              <a:rPr lang="en-GB"/>
              <a:t>: </a:t>
            </a:r>
            <a:r>
              <a:rPr lang="en-GB" err="1"/>
              <a:t>een</a:t>
            </a:r>
            <a:r>
              <a:rPr lang="en-GB"/>
              <a:t> </a:t>
            </a:r>
            <a:r>
              <a:rPr lang="en-GB" err="1"/>
              <a:t>geografische</a:t>
            </a:r>
            <a:r>
              <a:rPr lang="en-GB"/>
              <a:t> </a:t>
            </a:r>
            <a:r>
              <a:rPr lang="en-GB" err="1"/>
              <a:t>gebied</a:t>
            </a:r>
            <a:r>
              <a:rPr lang="en-GB"/>
              <a:t> </a:t>
            </a:r>
            <a:r>
              <a:rPr lang="en-GB" err="1"/>
              <a:t>waar</a:t>
            </a:r>
            <a:r>
              <a:rPr lang="en-GB"/>
              <a:t> </a:t>
            </a:r>
            <a:r>
              <a:rPr lang="en-GB" err="1"/>
              <a:t>een</a:t>
            </a:r>
            <a:r>
              <a:rPr lang="en-GB"/>
              <a:t> </a:t>
            </a:r>
            <a:r>
              <a:rPr lang="en-GB" err="1"/>
              <a:t>beperking</a:t>
            </a:r>
            <a:r>
              <a:rPr lang="en-GB"/>
              <a:t> is op de </a:t>
            </a:r>
            <a:r>
              <a:rPr lang="en-GB" err="1"/>
              <a:t>toegang</a:t>
            </a:r>
            <a:r>
              <a:rPr lang="en-GB"/>
              <a:t>.</a:t>
            </a:r>
          </a:p>
        </p:txBody>
      </p:sp>
      <p:sp>
        <p:nvSpPr>
          <p:cNvPr id="9" name="TextBox 8">
            <a:extLst>
              <a:ext uri="{FF2B5EF4-FFF2-40B4-BE49-F238E27FC236}">
                <a16:creationId xmlns:a16="http://schemas.microsoft.com/office/drawing/2014/main" id="{510A4B59-8585-028E-4F32-1B0BFAAC665E}"/>
              </a:ext>
            </a:extLst>
          </p:cNvPr>
          <p:cNvSpPr txBox="1"/>
          <p:nvPr/>
        </p:nvSpPr>
        <p:spPr>
          <a:xfrm>
            <a:off x="610400" y="1492034"/>
            <a:ext cx="7988303" cy="369332"/>
          </a:xfrm>
          <a:prstGeom prst="rect">
            <a:avLst/>
          </a:prstGeom>
          <a:noFill/>
        </p:spPr>
        <p:txBody>
          <a:bodyPr wrap="square">
            <a:spAutoFit/>
          </a:bodyPr>
          <a:lstStyle/>
          <a:p>
            <a:r>
              <a:rPr lang="en-US"/>
              <a:t>Aan </a:t>
            </a:r>
            <a:r>
              <a:rPr lang="en-US" err="1"/>
              <a:t>elke</a:t>
            </a:r>
            <a:r>
              <a:rPr lang="en-US"/>
              <a:t> policy </a:t>
            </a:r>
            <a:r>
              <a:rPr lang="en-US" err="1"/>
              <a:t>hangen</a:t>
            </a:r>
            <a:r>
              <a:rPr lang="en-US"/>
              <a:t> </a:t>
            </a:r>
            <a:r>
              <a:rPr lang="en-US" err="1"/>
              <a:t>verschillende</a:t>
            </a:r>
            <a:r>
              <a:rPr lang="en-US"/>
              <a:t> </a:t>
            </a:r>
            <a:r>
              <a:rPr lang="en-US" err="1"/>
              <a:t>voorwaarden</a:t>
            </a:r>
            <a:r>
              <a:rPr lang="en-US"/>
              <a:t> vast.</a:t>
            </a:r>
            <a:endParaRPr lang="en-GB"/>
          </a:p>
        </p:txBody>
      </p:sp>
      <p:sp>
        <p:nvSpPr>
          <p:cNvPr id="8" name="TextBox 7">
            <a:extLst>
              <a:ext uri="{FF2B5EF4-FFF2-40B4-BE49-F238E27FC236}">
                <a16:creationId xmlns:a16="http://schemas.microsoft.com/office/drawing/2014/main" id="{9E10E38B-F56C-DF50-D2B9-E1B7ED6539A6}"/>
              </a:ext>
            </a:extLst>
          </p:cNvPr>
          <p:cNvSpPr txBox="1"/>
          <p:nvPr/>
        </p:nvSpPr>
        <p:spPr>
          <a:xfrm>
            <a:off x="8773996" y="1510648"/>
            <a:ext cx="3316330" cy="4247317"/>
          </a:xfrm>
          <a:prstGeom prst="rect">
            <a:avLst/>
          </a:prstGeom>
          <a:noFill/>
        </p:spPr>
        <p:txBody>
          <a:bodyPr wrap="square">
            <a:spAutoFit/>
          </a:bodyPr>
          <a:lstStyle/>
          <a:p>
            <a:pPr marL="137157" indent="0">
              <a:buNone/>
            </a:pPr>
            <a:r>
              <a:rPr lang="en-US" b="1"/>
              <a:t>Policy</a:t>
            </a:r>
            <a:r>
              <a:rPr lang="en-US"/>
              <a:t>: </a:t>
            </a:r>
            <a:r>
              <a:rPr lang="en-US" err="1"/>
              <a:t>een</a:t>
            </a:r>
            <a:r>
              <a:rPr lang="en-US"/>
              <a:t> </a:t>
            </a:r>
            <a:r>
              <a:rPr lang="en-US" err="1"/>
              <a:t>groep</a:t>
            </a:r>
            <a:r>
              <a:rPr lang="en-US"/>
              <a:t> van </a:t>
            </a:r>
            <a:r>
              <a:rPr lang="en-US" err="1"/>
              <a:t>voorwaarden</a:t>
            </a:r>
            <a:r>
              <a:rPr lang="en-US"/>
              <a:t> </a:t>
            </a:r>
            <a:r>
              <a:rPr lang="en-US" err="1"/>
              <a:t>waaraan</a:t>
            </a:r>
            <a:r>
              <a:rPr lang="en-US"/>
              <a:t> </a:t>
            </a:r>
            <a:r>
              <a:rPr lang="en-US" err="1"/>
              <a:t>voldaan</a:t>
            </a:r>
            <a:r>
              <a:rPr lang="en-US"/>
              <a:t> </a:t>
            </a:r>
            <a:r>
              <a:rPr lang="en-US" err="1"/>
              <a:t>moet</a:t>
            </a:r>
            <a:r>
              <a:rPr lang="en-US"/>
              <a:t> </a:t>
            </a:r>
            <a:r>
              <a:rPr lang="en-US" err="1"/>
              <a:t>worden</a:t>
            </a:r>
            <a:r>
              <a:rPr lang="en-US"/>
              <a:t>.</a:t>
            </a:r>
          </a:p>
          <a:p>
            <a:pPr marL="137157" indent="0">
              <a:buNone/>
            </a:pPr>
            <a:r>
              <a:rPr lang="en-US" i="1"/>
              <a:t>Usage note: </a:t>
            </a:r>
            <a:r>
              <a:rPr lang="en-US" i="1" err="1"/>
              <a:t>Voorwaarden</a:t>
            </a:r>
            <a:r>
              <a:rPr lang="en-US" i="1"/>
              <a:t> om </a:t>
            </a:r>
            <a:r>
              <a:rPr lang="en-US" i="1" err="1"/>
              <a:t>toegang</a:t>
            </a:r>
            <a:r>
              <a:rPr lang="en-US" i="1"/>
              <a:t> </a:t>
            </a:r>
            <a:r>
              <a:rPr lang="en-US" i="1" err="1"/>
              <a:t>te</a:t>
            </a:r>
            <a:r>
              <a:rPr lang="en-US" i="1"/>
              <a:t> </a:t>
            </a:r>
            <a:r>
              <a:rPr lang="en-US" i="1" err="1"/>
              <a:t>krijgen</a:t>
            </a:r>
            <a:r>
              <a:rPr lang="en-US" i="1"/>
              <a:t> tot </a:t>
            </a:r>
            <a:r>
              <a:rPr lang="en-US" i="1" err="1"/>
              <a:t>een</a:t>
            </a:r>
            <a:r>
              <a:rPr lang="en-US" i="1"/>
              <a:t> zone.</a:t>
            </a:r>
          </a:p>
          <a:p>
            <a:pPr marL="137157" indent="0">
              <a:buNone/>
            </a:pPr>
            <a:endParaRPr lang="en-US"/>
          </a:p>
          <a:p>
            <a:pPr marL="137157" indent="0">
              <a:buNone/>
            </a:pPr>
            <a:r>
              <a:rPr lang="en-US" b="1" err="1"/>
              <a:t>PolicySet</a:t>
            </a:r>
            <a:r>
              <a:rPr lang="en-US"/>
              <a:t>: </a:t>
            </a:r>
            <a:r>
              <a:rPr lang="en-US" err="1"/>
              <a:t>een</a:t>
            </a:r>
            <a:r>
              <a:rPr lang="en-US"/>
              <a:t> </a:t>
            </a:r>
            <a:r>
              <a:rPr lang="en-US" err="1"/>
              <a:t>groep</a:t>
            </a:r>
            <a:r>
              <a:rPr lang="en-US"/>
              <a:t> van </a:t>
            </a:r>
            <a:r>
              <a:rPr lang="en-US" err="1"/>
              <a:t>één</a:t>
            </a:r>
            <a:r>
              <a:rPr lang="en-US"/>
              <a:t> of </a:t>
            </a:r>
            <a:r>
              <a:rPr lang="en-US" err="1"/>
              <a:t>meerdere</a:t>
            </a:r>
            <a:r>
              <a:rPr lang="en-US"/>
              <a:t> Policies.</a:t>
            </a:r>
            <a:endParaRPr lang="en-US" sz="4900">
              <a:solidFill>
                <a:schemeClr val="dk1"/>
              </a:solidFill>
              <a:latin typeface="Proxima Nova"/>
              <a:sym typeface="Proxima Nova"/>
            </a:endParaRPr>
          </a:p>
          <a:p>
            <a:pPr marL="137157" indent="0">
              <a:buNone/>
            </a:pPr>
            <a:endParaRPr lang="en-US"/>
          </a:p>
          <a:p>
            <a:pPr marL="137157" indent="0">
              <a:buNone/>
            </a:pPr>
            <a:r>
              <a:rPr lang="en-US" b="1" err="1"/>
              <a:t>Voorwaarde</a:t>
            </a:r>
            <a:r>
              <a:rPr lang="en-US"/>
              <a:t>: </a:t>
            </a:r>
            <a:r>
              <a:rPr lang="en-US" sz="1800" err="1"/>
              <a:t>een</a:t>
            </a:r>
            <a:r>
              <a:rPr lang="en-US" sz="1800"/>
              <a:t> </a:t>
            </a:r>
            <a:r>
              <a:rPr lang="en-US" sz="1800" err="1"/>
              <a:t>eigenschap</a:t>
            </a:r>
            <a:r>
              <a:rPr lang="en-US" sz="1800"/>
              <a:t> </a:t>
            </a:r>
            <a:r>
              <a:rPr lang="en-US" sz="1800" err="1"/>
              <a:t>waaraan</a:t>
            </a:r>
            <a:r>
              <a:rPr lang="en-US" sz="1800"/>
              <a:t> </a:t>
            </a:r>
            <a:r>
              <a:rPr lang="en-US" sz="1800" err="1"/>
              <a:t>een</a:t>
            </a:r>
            <a:r>
              <a:rPr lang="en-US" sz="1800"/>
              <a:t> </a:t>
            </a:r>
            <a:r>
              <a:rPr lang="en-US" err="1"/>
              <a:t>P</a:t>
            </a:r>
            <a:r>
              <a:rPr lang="en-US" sz="1800" err="1"/>
              <a:t>ersoon</a:t>
            </a:r>
            <a:r>
              <a:rPr lang="en-US"/>
              <a:t>, </a:t>
            </a:r>
            <a:r>
              <a:rPr lang="en-US" err="1"/>
              <a:t>O</a:t>
            </a:r>
            <a:r>
              <a:rPr lang="en-US" sz="1800" err="1"/>
              <a:t>rganisatie</a:t>
            </a:r>
            <a:r>
              <a:rPr lang="en-US" sz="1800"/>
              <a:t> of Object </a:t>
            </a:r>
            <a:r>
              <a:rPr lang="en-US" sz="1800" err="1"/>
              <a:t>aan</a:t>
            </a:r>
            <a:r>
              <a:rPr lang="en-US" sz="1800"/>
              <a:t> </a:t>
            </a:r>
            <a:r>
              <a:rPr lang="en-US" sz="1800" err="1"/>
              <a:t>moet</a:t>
            </a:r>
            <a:r>
              <a:rPr lang="en-US" sz="1800"/>
              <a:t> </a:t>
            </a:r>
            <a:r>
              <a:rPr lang="en-US" sz="1800" err="1"/>
              <a:t>voldoen</a:t>
            </a:r>
            <a:r>
              <a:rPr lang="en-US" sz="1800"/>
              <a:t>.</a:t>
            </a:r>
          </a:p>
          <a:p>
            <a:pPr marL="137157" indent="0">
              <a:buNone/>
            </a:pPr>
            <a:r>
              <a:rPr lang="en-US" i="1"/>
              <a:t>Usage note: </a:t>
            </a:r>
            <a:r>
              <a:rPr lang="en-US" i="1" err="1"/>
              <a:t>Een</a:t>
            </a:r>
            <a:r>
              <a:rPr lang="en-US" i="1"/>
              <a:t> </a:t>
            </a:r>
            <a:r>
              <a:rPr lang="en-US" i="1" err="1"/>
              <a:t>voertuig</a:t>
            </a:r>
            <a:endParaRPr lang="en-US" i="1"/>
          </a:p>
        </p:txBody>
      </p:sp>
      <p:pic>
        <p:nvPicPr>
          <p:cNvPr id="4" name="Picture 3">
            <a:extLst>
              <a:ext uri="{FF2B5EF4-FFF2-40B4-BE49-F238E27FC236}">
                <a16:creationId xmlns:a16="http://schemas.microsoft.com/office/drawing/2014/main" id="{84DBEAC6-FAB1-5847-38C0-F0CD2D727B15}"/>
              </a:ext>
            </a:extLst>
          </p:cNvPr>
          <p:cNvPicPr>
            <a:picLocks noChangeAspect="1"/>
          </p:cNvPicPr>
          <p:nvPr/>
        </p:nvPicPr>
        <p:blipFill>
          <a:blip r:embed="rId3"/>
          <a:stretch>
            <a:fillRect/>
          </a:stretch>
        </p:blipFill>
        <p:spPr>
          <a:xfrm>
            <a:off x="446575" y="2584565"/>
            <a:ext cx="8225748" cy="3167733"/>
          </a:xfrm>
          <a:prstGeom prst="rect">
            <a:avLst/>
          </a:prstGeom>
        </p:spPr>
      </p:pic>
      <p:pic>
        <p:nvPicPr>
          <p:cNvPr id="3" name="Picture 2">
            <a:extLst>
              <a:ext uri="{FF2B5EF4-FFF2-40B4-BE49-F238E27FC236}">
                <a16:creationId xmlns:a16="http://schemas.microsoft.com/office/drawing/2014/main" id="{4EA1B5B3-B3C4-265D-6218-4D15DD2EFDCC}"/>
              </a:ext>
            </a:extLst>
          </p:cNvPr>
          <p:cNvPicPr>
            <a:picLocks noChangeAspect="1"/>
          </p:cNvPicPr>
          <p:nvPr/>
        </p:nvPicPr>
        <p:blipFill>
          <a:blip r:embed="rId4"/>
          <a:stretch>
            <a:fillRect/>
          </a:stretch>
        </p:blipFill>
        <p:spPr>
          <a:xfrm>
            <a:off x="6550479" y="1676700"/>
            <a:ext cx="1943100" cy="2895600"/>
          </a:xfrm>
          <a:prstGeom prst="rect">
            <a:avLst/>
          </a:prstGeom>
        </p:spPr>
      </p:pic>
    </p:spTree>
    <p:extLst>
      <p:ext uri="{BB962C8B-B14F-4D97-AF65-F5344CB8AC3E}">
        <p14:creationId xmlns:p14="http://schemas.microsoft.com/office/powerpoint/2010/main" val="4254248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A206-8F99-DC0D-37ED-322EF900EC0A}"/>
              </a:ext>
            </a:extLst>
          </p:cNvPr>
          <p:cNvSpPr>
            <a:spLocks noGrp="1"/>
          </p:cNvSpPr>
          <p:nvPr>
            <p:ph type="title"/>
          </p:nvPr>
        </p:nvSpPr>
        <p:spPr/>
        <p:txBody>
          <a:bodyPr/>
          <a:lstStyle/>
          <a:p>
            <a:r>
              <a:rPr lang="en-US"/>
              <a:t>Use Case 1</a:t>
            </a:r>
          </a:p>
        </p:txBody>
      </p:sp>
      <p:sp>
        <p:nvSpPr>
          <p:cNvPr id="5" name="Rectangle 4">
            <a:extLst>
              <a:ext uri="{FF2B5EF4-FFF2-40B4-BE49-F238E27FC236}">
                <a16:creationId xmlns:a16="http://schemas.microsoft.com/office/drawing/2014/main" id="{6F47577E-B5B6-C69F-1E5E-4944CF4D0431}"/>
              </a:ext>
            </a:extLst>
          </p:cNvPr>
          <p:cNvSpPr/>
          <p:nvPr/>
        </p:nvSpPr>
        <p:spPr>
          <a:xfrm>
            <a:off x="8680598" y="0"/>
            <a:ext cx="3511401" cy="68580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10A4B59-8585-028E-4F32-1B0BFAAC665E}"/>
              </a:ext>
            </a:extLst>
          </p:cNvPr>
          <p:cNvSpPr txBox="1"/>
          <p:nvPr/>
        </p:nvSpPr>
        <p:spPr>
          <a:xfrm>
            <a:off x="610400" y="1492034"/>
            <a:ext cx="7988303" cy="369332"/>
          </a:xfrm>
          <a:prstGeom prst="rect">
            <a:avLst/>
          </a:prstGeom>
          <a:noFill/>
        </p:spPr>
        <p:txBody>
          <a:bodyPr wrap="square">
            <a:spAutoFit/>
          </a:bodyPr>
          <a:lstStyle/>
          <a:p>
            <a:r>
              <a:rPr lang="en-US" dirty="0"/>
              <a:t>Aan </a:t>
            </a:r>
            <a:r>
              <a:rPr lang="en-US" dirty="0" err="1"/>
              <a:t>elke</a:t>
            </a:r>
            <a:r>
              <a:rPr lang="en-US" dirty="0"/>
              <a:t> </a:t>
            </a:r>
            <a:r>
              <a:rPr lang="en-US" dirty="0" err="1"/>
              <a:t>Voorwaarde</a:t>
            </a:r>
            <a:r>
              <a:rPr lang="en-US" dirty="0"/>
              <a:t> </a:t>
            </a:r>
            <a:r>
              <a:rPr lang="en-US" dirty="0" err="1"/>
              <a:t>hangen</a:t>
            </a:r>
            <a:r>
              <a:rPr lang="en-US" dirty="0"/>
              <a:t> </a:t>
            </a:r>
            <a:r>
              <a:rPr lang="en-US" dirty="0" err="1"/>
              <a:t>Vergunningsvereisten</a:t>
            </a:r>
            <a:r>
              <a:rPr lang="en-US" dirty="0"/>
              <a:t> vast.</a:t>
            </a:r>
            <a:endParaRPr lang="en-GB" dirty="0"/>
          </a:p>
        </p:txBody>
      </p:sp>
      <p:sp>
        <p:nvSpPr>
          <p:cNvPr id="8" name="TextBox 7">
            <a:extLst>
              <a:ext uri="{FF2B5EF4-FFF2-40B4-BE49-F238E27FC236}">
                <a16:creationId xmlns:a16="http://schemas.microsoft.com/office/drawing/2014/main" id="{9E10E38B-F56C-DF50-D2B9-E1B7ED6539A6}"/>
              </a:ext>
            </a:extLst>
          </p:cNvPr>
          <p:cNvSpPr txBox="1"/>
          <p:nvPr/>
        </p:nvSpPr>
        <p:spPr>
          <a:xfrm>
            <a:off x="8778133" y="2438401"/>
            <a:ext cx="3316330" cy="3416320"/>
          </a:xfrm>
          <a:prstGeom prst="rect">
            <a:avLst/>
          </a:prstGeom>
          <a:noFill/>
        </p:spPr>
        <p:txBody>
          <a:bodyPr wrap="square">
            <a:spAutoFit/>
          </a:bodyPr>
          <a:lstStyle/>
          <a:p>
            <a:pPr marL="137157" indent="0">
              <a:buNone/>
            </a:pPr>
            <a:r>
              <a:rPr lang="en-US" b="1" err="1"/>
              <a:t>Voorwaarde</a:t>
            </a:r>
            <a:r>
              <a:rPr lang="en-US"/>
              <a:t>: </a:t>
            </a:r>
            <a:r>
              <a:rPr lang="en-US" sz="1800" err="1"/>
              <a:t>een</a:t>
            </a:r>
            <a:r>
              <a:rPr lang="en-US" sz="1800"/>
              <a:t> </a:t>
            </a:r>
            <a:r>
              <a:rPr lang="en-US" sz="1800" err="1"/>
              <a:t>eigenschap</a:t>
            </a:r>
            <a:r>
              <a:rPr lang="en-US" sz="1800"/>
              <a:t> </a:t>
            </a:r>
            <a:r>
              <a:rPr lang="en-US" sz="1800" err="1"/>
              <a:t>waaraan</a:t>
            </a:r>
            <a:r>
              <a:rPr lang="en-US" sz="1800"/>
              <a:t> </a:t>
            </a:r>
            <a:r>
              <a:rPr lang="en-US" sz="1800" err="1"/>
              <a:t>een</a:t>
            </a:r>
            <a:r>
              <a:rPr lang="en-US" sz="1800"/>
              <a:t> </a:t>
            </a:r>
            <a:r>
              <a:rPr lang="en-US" err="1"/>
              <a:t>P</a:t>
            </a:r>
            <a:r>
              <a:rPr lang="en-US" sz="1800" err="1"/>
              <a:t>ersoon</a:t>
            </a:r>
            <a:r>
              <a:rPr lang="en-US"/>
              <a:t>, </a:t>
            </a:r>
            <a:r>
              <a:rPr lang="en-US" err="1"/>
              <a:t>O</a:t>
            </a:r>
            <a:r>
              <a:rPr lang="en-US" sz="1800" err="1"/>
              <a:t>rganisatie</a:t>
            </a:r>
            <a:r>
              <a:rPr lang="en-US" sz="1800"/>
              <a:t> of Object </a:t>
            </a:r>
            <a:r>
              <a:rPr lang="en-US" sz="1800" err="1"/>
              <a:t>aan</a:t>
            </a:r>
            <a:r>
              <a:rPr lang="en-US" sz="1800"/>
              <a:t> </a:t>
            </a:r>
            <a:r>
              <a:rPr lang="en-US" sz="1800" err="1"/>
              <a:t>moet</a:t>
            </a:r>
            <a:r>
              <a:rPr lang="en-US" sz="1800"/>
              <a:t> </a:t>
            </a:r>
            <a:r>
              <a:rPr lang="en-US" sz="1800" err="1"/>
              <a:t>voldoen</a:t>
            </a:r>
            <a:r>
              <a:rPr lang="en-US" sz="1800"/>
              <a:t>.</a:t>
            </a:r>
          </a:p>
          <a:p>
            <a:pPr marL="137157" indent="0">
              <a:buNone/>
            </a:pPr>
            <a:r>
              <a:rPr lang="en-US" i="1"/>
              <a:t>Usage note: </a:t>
            </a:r>
            <a:r>
              <a:rPr lang="en-US" i="1" err="1"/>
              <a:t>Een</a:t>
            </a:r>
            <a:r>
              <a:rPr lang="en-US" i="1"/>
              <a:t> </a:t>
            </a:r>
            <a:r>
              <a:rPr lang="en-US" i="1" err="1"/>
              <a:t>voertuig</a:t>
            </a:r>
            <a:r>
              <a:rPr lang="en-US" i="1"/>
              <a:t> </a:t>
            </a:r>
            <a:r>
              <a:rPr lang="en-US" i="1" err="1"/>
              <a:t>moet</a:t>
            </a:r>
            <a:r>
              <a:rPr lang="en-US" i="1"/>
              <a:t> </a:t>
            </a:r>
            <a:r>
              <a:rPr lang="en-US" i="1" err="1"/>
              <a:t>aan</a:t>
            </a:r>
            <a:r>
              <a:rPr lang="en-US" i="1"/>
              <a:t> </a:t>
            </a:r>
            <a:r>
              <a:rPr lang="en-US" i="1" err="1"/>
              <a:t>eigenschappen</a:t>
            </a:r>
            <a:r>
              <a:rPr lang="en-US" i="1"/>
              <a:t> </a:t>
            </a:r>
            <a:r>
              <a:rPr lang="en-US" i="1" err="1"/>
              <a:t>voldoen</a:t>
            </a:r>
            <a:r>
              <a:rPr lang="en-US" i="1"/>
              <a:t> </a:t>
            </a:r>
            <a:r>
              <a:rPr lang="en-US" i="1" err="1"/>
              <a:t>voldoen</a:t>
            </a:r>
            <a:r>
              <a:rPr lang="en-US" i="1"/>
              <a:t>.</a:t>
            </a:r>
          </a:p>
          <a:p>
            <a:pPr marL="137157" indent="0">
              <a:buNone/>
            </a:pPr>
            <a:endParaRPr lang="en-US" i="1"/>
          </a:p>
          <a:p>
            <a:pPr marL="137157"/>
            <a:r>
              <a:rPr lang="en-US" b="1" err="1"/>
              <a:t>Vergunningsvereisten</a:t>
            </a:r>
            <a:r>
              <a:rPr lang="en-US"/>
              <a:t>: </a:t>
            </a:r>
            <a:r>
              <a:rPr lang="en-GB">
                <a:solidFill>
                  <a:schemeClr val="dk1"/>
                </a:solidFill>
                <a:latin typeface="Proxima Nova"/>
                <a:sym typeface="Proxima Nova"/>
              </a:rPr>
              <a:t>de </a:t>
            </a:r>
            <a:r>
              <a:rPr lang="en-GB" err="1">
                <a:solidFill>
                  <a:schemeClr val="dk1"/>
                </a:solidFill>
                <a:latin typeface="Proxima Nova"/>
                <a:sym typeface="Proxima Nova"/>
              </a:rPr>
              <a:t>vereisten</a:t>
            </a:r>
            <a:r>
              <a:rPr lang="en-GB">
                <a:solidFill>
                  <a:schemeClr val="dk1"/>
                </a:solidFill>
                <a:latin typeface="Proxima Nova"/>
                <a:sym typeface="Proxima Nova"/>
              </a:rPr>
              <a:t> om </a:t>
            </a:r>
            <a:r>
              <a:rPr lang="en-GB" err="1">
                <a:solidFill>
                  <a:schemeClr val="dk1"/>
                </a:solidFill>
                <a:latin typeface="Proxima Nova"/>
                <a:sym typeface="Proxima Nova"/>
              </a:rPr>
              <a:t>een</a:t>
            </a:r>
            <a:r>
              <a:rPr lang="en-GB">
                <a:solidFill>
                  <a:schemeClr val="dk1"/>
                </a:solidFill>
                <a:latin typeface="Proxima Nova"/>
                <a:sym typeface="Proxima Nova"/>
              </a:rPr>
              <a:t> </a:t>
            </a:r>
            <a:r>
              <a:rPr lang="en-GB" err="1">
                <a:solidFill>
                  <a:schemeClr val="dk1"/>
                </a:solidFill>
                <a:latin typeface="Proxima Nova"/>
                <a:sym typeface="Proxima Nova"/>
              </a:rPr>
              <a:t>vergunning</a:t>
            </a:r>
            <a:r>
              <a:rPr lang="en-GB">
                <a:solidFill>
                  <a:schemeClr val="dk1"/>
                </a:solidFill>
                <a:latin typeface="Proxima Nova"/>
                <a:sym typeface="Proxima Nova"/>
              </a:rPr>
              <a:t> </a:t>
            </a:r>
            <a:r>
              <a:rPr lang="en-GB" err="1">
                <a:solidFill>
                  <a:schemeClr val="dk1"/>
                </a:solidFill>
                <a:latin typeface="Proxima Nova"/>
                <a:sym typeface="Proxima Nova"/>
              </a:rPr>
              <a:t>te</a:t>
            </a:r>
            <a:r>
              <a:rPr lang="en-GB">
                <a:solidFill>
                  <a:schemeClr val="dk1"/>
                </a:solidFill>
                <a:latin typeface="Proxima Nova"/>
                <a:sym typeface="Proxima Nova"/>
              </a:rPr>
              <a:t> </a:t>
            </a:r>
            <a:r>
              <a:rPr lang="en-GB" err="1">
                <a:solidFill>
                  <a:schemeClr val="dk1"/>
                </a:solidFill>
                <a:latin typeface="Proxima Nova"/>
                <a:sym typeface="Proxima Nova"/>
              </a:rPr>
              <a:t>kunnen</a:t>
            </a:r>
            <a:r>
              <a:rPr lang="en-GB">
                <a:solidFill>
                  <a:schemeClr val="dk1"/>
                </a:solidFill>
                <a:latin typeface="Proxima Nova"/>
                <a:sym typeface="Proxima Nova"/>
              </a:rPr>
              <a:t> </a:t>
            </a:r>
            <a:r>
              <a:rPr lang="en-GB" err="1">
                <a:solidFill>
                  <a:schemeClr val="dk1"/>
                </a:solidFill>
                <a:latin typeface="Proxima Nova"/>
                <a:sym typeface="Proxima Nova"/>
              </a:rPr>
              <a:t>krijgen</a:t>
            </a:r>
            <a:r>
              <a:rPr lang="en-GB">
                <a:solidFill>
                  <a:schemeClr val="dk1"/>
                </a:solidFill>
                <a:latin typeface="Proxima Nova"/>
                <a:sym typeface="Proxima Nova"/>
              </a:rPr>
              <a:t>.</a:t>
            </a:r>
            <a:endParaRPr lang="en-US">
              <a:solidFill>
                <a:schemeClr val="dk1"/>
              </a:solidFill>
              <a:latin typeface="Proxima Nova"/>
              <a:sym typeface="Proxima Nova"/>
            </a:endParaRPr>
          </a:p>
          <a:p>
            <a:pPr marL="137157" indent="0">
              <a:buNone/>
            </a:pPr>
            <a:endParaRPr lang="en-US" i="1"/>
          </a:p>
        </p:txBody>
      </p:sp>
      <p:pic>
        <p:nvPicPr>
          <p:cNvPr id="3" name="Picture 2">
            <a:extLst>
              <a:ext uri="{FF2B5EF4-FFF2-40B4-BE49-F238E27FC236}">
                <a16:creationId xmlns:a16="http://schemas.microsoft.com/office/drawing/2014/main" id="{861B2CCF-E733-9A2F-D742-3A84DA8E0662}"/>
              </a:ext>
            </a:extLst>
          </p:cNvPr>
          <p:cNvPicPr>
            <a:picLocks noChangeAspect="1"/>
          </p:cNvPicPr>
          <p:nvPr/>
        </p:nvPicPr>
        <p:blipFill>
          <a:blip r:embed="rId3"/>
          <a:stretch>
            <a:fillRect/>
          </a:stretch>
        </p:blipFill>
        <p:spPr>
          <a:xfrm>
            <a:off x="495556" y="2438401"/>
            <a:ext cx="8024848" cy="3250468"/>
          </a:xfrm>
          <a:prstGeom prst="rect">
            <a:avLst/>
          </a:prstGeom>
        </p:spPr>
      </p:pic>
    </p:spTree>
    <p:extLst>
      <p:ext uri="{BB962C8B-B14F-4D97-AF65-F5344CB8AC3E}">
        <p14:creationId xmlns:p14="http://schemas.microsoft.com/office/powerpoint/2010/main" val="3793624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24"/>
          <p:cNvSpPr txBox="1"/>
          <p:nvPr/>
        </p:nvSpPr>
        <p:spPr>
          <a:xfrm>
            <a:off x="838201" y="365127"/>
            <a:ext cx="10515600" cy="9843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67" b="1">
                <a:solidFill>
                  <a:srgbClr val="000000"/>
                </a:solidFill>
                <a:latin typeface="Arial"/>
                <a:ea typeface="Arial"/>
                <a:cs typeface="Arial"/>
                <a:sym typeface="Arial"/>
              </a:rPr>
              <a:t>Overzicht van de planning</a:t>
            </a:r>
            <a:endParaRPr sz="1867">
              <a:solidFill>
                <a:srgbClr val="000000"/>
              </a:solidFill>
              <a:latin typeface="Arial"/>
              <a:ea typeface="Arial"/>
              <a:cs typeface="Arial"/>
              <a:sym typeface="Arial"/>
            </a:endParaRPr>
          </a:p>
        </p:txBody>
      </p:sp>
      <p:cxnSp>
        <p:nvCxnSpPr>
          <p:cNvPr id="1483" name="Google Shape;1483;p24"/>
          <p:cNvCxnSpPr>
            <a:stCxn id="1484" idx="2"/>
          </p:cNvCxnSpPr>
          <p:nvPr/>
        </p:nvCxnSpPr>
        <p:spPr>
          <a:xfrm flipH="1">
            <a:off x="3581751" y="4212428"/>
            <a:ext cx="12000" cy="741200"/>
          </a:xfrm>
          <a:prstGeom prst="straightConnector1">
            <a:avLst/>
          </a:prstGeom>
          <a:noFill/>
          <a:ln w="12700" cap="sq" cmpd="sng">
            <a:solidFill>
              <a:srgbClr val="454034"/>
            </a:solidFill>
            <a:prstDash val="solid"/>
            <a:round/>
            <a:headEnd type="diamond" w="med" len="med"/>
            <a:tailEnd type="none" w="sm" len="sm"/>
          </a:ln>
        </p:spPr>
      </p:cxnSp>
      <p:cxnSp>
        <p:nvCxnSpPr>
          <p:cNvPr id="1485" name="Google Shape;1485;p24"/>
          <p:cNvCxnSpPr>
            <a:stCxn id="1486" idx="2"/>
            <a:endCxn id="1487" idx="2"/>
          </p:cNvCxnSpPr>
          <p:nvPr/>
        </p:nvCxnSpPr>
        <p:spPr>
          <a:xfrm>
            <a:off x="5698732" y="4234825"/>
            <a:ext cx="0" cy="629200"/>
          </a:xfrm>
          <a:prstGeom prst="straightConnector1">
            <a:avLst/>
          </a:prstGeom>
          <a:noFill/>
          <a:ln w="12700" cap="sq" cmpd="sng">
            <a:solidFill>
              <a:srgbClr val="454034"/>
            </a:solidFill>
            <a:prstDash val="solid"/>
            <a:round/>
            <a:headEnd type="diamond" w="med" len="med"/>
            <a:tailEnd type="none" w="sm" len="sm"/>
          </a:ln>
        </p:spPr>
      </p:cxnSp>
      <p:cxnSp>
        <p:nvCxnSpPr>
          <p:cNvPr id="1488" name="Google Shape;1488;p24"/>
          <p:cNvCxnSpPr>
            <a:stCxn id="1489" idx="2"/>
            <a:endCxn id="1490" idx="0"/>
          </p:cNvCxnSpPr>
          <p:nvPr/>
        </p:nvCxnSpPr>
        <p:spPr>
          <a:xfrm>
            <a:off x="4647749" y="5159751"/>
            <a:ext cx="0" cy="337200"/>
          </a:xfrm>
          <a:prstGeom prst="straightConnector1">
            <a:avLst/>
          </a:prstGeom>
          <a:noFill/>
          <a:ln w="12700" cap="sq" cmpd="sng">
            <a:solidFill>
              <a:srgbClr val="454034"/>
            </a:solidFill>
            <a:prstDash val="solid"/>
            <a:round/>
            <a:headEnd type="none" w="sm" len="sm"/>
            <a:tailEnd type="diamond" w="med" len="med"/>
          </a:ln>
        </p:spPr>
      </p:cxnSp>
      <p:cxnSp>
        <p:nvCxnSpPr>
          <p:cNvPr id="1491" name="Google Shape;1491;p24"/>
          <p:cNvCxnSpPr>
            <a:stCxn id="1492" idx="2"/>
            <a:endCxn id="1493" idx="0"/>
          </p:cNvCxnSpPr>
          <p:nvPr/>
        </p:nvCxnSpPr>
        <p:spPr>
          <a:xfrm>
            <a:off x="2474935" y="5159767"/>
            <a:ext cx="0" cy="337200"/>
          </a:xfrm>
          <a:prstGeom prst="straightConnector1">
            <a:avLst/>
          </a:prstGeom>
          <a:noFill/>
          <a:ln w="12700" cap="sq" cmpd="sng">
            <a:solidFill>
              <a:srgbClr val="454034"/>
            </a:solidFill>
            <a:prstDash val="solid"/>
            <a:round/>
            <a:headEnd type="none" w="sm" len="sm"/>
            <a:tailEnd type="diamond" w="med" len="med"/>
          </a:ln>
        </p:spPr>
      </p:cxnSp>
      <p:cxnSp>
        <p:nvCxnSpPr>
          <p:cNvPr id="1494" name="Google Shape;1494;p24"/>
          <p:cNvCxnSpPr>
            <a:endCxn id="1495" idx="0"/>
          </p:cNvCxnSpPr>
          <p:nvPr/>
        </p:nvCxnSpPr>
        <p:spPr>
          <a:xfrm flipH="1">
            <a:off x="6526519" y="5150821"/>
            <a:ext cx="6000" cy="387600"/>
          </a:xfrm>
          <a:prstGeom prst="straightConnector1">
            <a:avLst/>
          </a:prstGeom>
          <a:noFill/>
          <a:ln w="12700" cap="sq" cmpd="sng">
            <a:solidFill>
              <a:srgbClr val="454034"/>
            </a:solidFill>
            <a:prstDash val="solid"/>
            <a:round/>
            <a:headEnd type="none" w="sm" len="sm"/>
            <a:tailEnd type="diamond" w="med" len="med"/>
          </a:ln>
        </p:spPr>
      </p:cxnSp>
      <p:sp>
        <p:nvSpPr>
          <p:cNvPr id="1496" name="Google Shape;1496;p24"/>
          <p:cNvSpPr txBox="1"/>
          <p:nvPr/>
        </p:nvSpPr>
        <p:spPr>
          <a:xfrm>
            <a:off x="845333" y="4857800"/>
            <a:ext cx="1086400" cy="3048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dk1"/>
                </a:solidFill>
                <a:latin typeface="Arial"/>
                <a:ea typeface="Arial"/>
                <a:cs typeface="Arial"/>
                <a:sym typeface="Arial"/>
              </a:rPr>
              <a:t>oktober</a:t>
            </a:r>
            <a:endParaRPr sz="1867">
              <a:solidFill>
                <a:srgbClr val="000000"/>
              </a:solidFill>
              <a:latin typeface="Arial"/>
              <a:ea typeface="Arial"/>
              <a:cs typeface="Arial"/>
              <a:sym typeface="Arial"/>
            </a:endParaRPr>
          </a:p>
        </p:txBody>
      </p:sp>
      <p:sp>
        <p:nvSpPr>
          <p:cNvPr id="1497" name="Google Shape;1497;p24"/>
          <p:cNvSpPr/>
          <p:nvPr/>
        </p:nvSpPr>
        <p:spPr>
          <a:xfrm rot="5400000">
            <a:off x="10353700" y="4759832"/>
            <a:ext cx="609200" cy="207200"/>
          </a:xfrm>
          <a:prstGeom prst="triangle">
            <a:avLst>
              <a:gd name="adj" fmla="val 50000"/>
            </a:avLst>
          </a:prstGeom>
          <a:solidFill>
            <a:schemeClr val="dk1"/>
          </a:solidFill>
          <a:ln>
            <a:noFill/>
          </a:ln>
        </p:spPr>
        <p:txBody>
          <a:bodyPr spcFirstLastPara="1" wrap="square" lIns="121900" tIns="60933" rIns="121900" bIns="60933" anchor="ctr" anchorCtr="0">
            <a:noAutofit/>
          </a:bodyPr>
          <a:lstStyle/>
          <a:p>
            <a:pPr algn="ctr">
              <a:buClr>
                <a:srgbClr val="000000"/>
              </a:buClr>
              <a:buSzPts val="1600"/>
            </a:pPr>
            <a:endParaRPr sz="2133">
              <a:solidFill>
                <a:schemeClr val="dk1"/>
              </a:solidFill>
              <a:latin typeface="Arial"/>
              <a:ea typeface="Arial"/>
              <a:cs typeface="Arial"/>
              <a:sym typeface="Arial"/>
            </a:endParaRPr>
          </a:p>
        </p:txBody>
      </p:sp>
      <p:cxnSp>
        <p:nvCxnSpPr>
          <p:cNvPr id="1498" name="Google Shape;1498;p24"/>
          <p:cNvCxnSpPr>
            <a:stCxn id="1499" idx="2"/>
          </p:cNvCxnSpPr>
          <p:nvPr/>
        </p:nvCxnSpPr>
        <p:spPr>
          <a:xfrm>
            <a:off x="1577435" y="4194373"/>
            <a:ext cx="1200" cy="558800"/>
          </a:xfrm>
          <a:prstGeom prst="straightConnector1">
            <a:avLst/>
          </a:prstGeom>
          <a:noFill/>
          <a:ln w="12700" cap="sq" cmpd="sng">
            <a:solidFill>
              <a:srgbClr val="454034"/>
            </a:solidFill>
            <a:prstDash val="solid"/>
            <a:round/>
            <a:headEnd type="diamond" w="med" len="med"/>
            <a:tailEnd type="none" w="sm" len="sm"/>
          </a:ln>
        </p:spPr>
      </p:cxnSp>
      <p:cxnSp>
        <p:nvCxnSpPr>
          <p:cNvPr id="1500" name="Google Shape;1500;p24"/>
          <p:cNvCxnSpPr/>
          <p:nvPr/>
        </p:nvCxnSpPr>
        <p:spPr>
          <a:xfrm>
            <a:off x="9435937" y="4180831"/>
            <a:ext cx="0" cy="636000"/>
          </a:xfrm>
          <a:prstGeom prst="straightConnector1">
            <a:avLst/>
          </a:prstGeom>
          <a:noFill/>
          <a:ln w="12700" cap="sq" cmpd="sng">
            <a:solidFill>
              <a:srgbClr val="454034"/>
            </a:solidFill>
            <a:prstDash val="solid"/>
            <a:round/>
            <a:headEnd type="diamond" w="med" len="med"/>
            <a:tailEnd type="none" w="sm" len="sm"/>
          </a:ln>
        </p:spPr>
      </p:cxnSp>
      <p:sp>
        <p:nvSpPr>
          <p:cNvPr id="1492" name="Google Shape;1492;p24"/>
          <p:cNvSpPr txBox="1"/>
          <p:nvPr/>
        </p:nvSpPr>
        <p:spPr>
          <a:xfrm>
            <a:off x="1931735" y="4856167"/>
            <a:ext cx="1086400" cy="3036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lt1"/>
                </a:solidFill>
                <a:latin typeface="Arial"/>
                <a:ea typeface="Arial"/>
                <a:cs typeface="Arial"/>
                <a:sym typeface="Arial"/>
              </a:rPr>
              <a:t>november</a:t>
            </a:r>
            <a:endParaRPr sz="1333" b="1">
              <a:solidFill>
                <a:schemeClr val="lt1"/>
              </a:solidFill>
              <a:latin typeface="Arial"/>
              <a:ea typeface="Arial"/>
              <a:cs typeface="Arial"/>
              <a:sym typeface="Arial"/>
            </a:endParaRPr>
          </a:p>
        </p:txBody>
      </p:sp>
      <p:sp>
        <p:nvSpPr>
          <p:cNvPr id="1501" name="Google Shape;1501;p24"/>
          <p:cNvSpPr txBox="1"/>
          <p:nvPr/>
        </p:nvSpPr>
        <p:spPr>
          <a:xfrm>
            <a:off x="3018133" y="4850600"/>
            <a:ext cx="1086400" cy="3036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dk1"/>
                </a:solidFill>
                <a:latin typeface="Arial"/>
                <a:ea typeface="Arial"/>
                <a:cs typeface="Arial"/>
                <a:sym typeface="Arial"/>
              </a:rPr>
              <a:t>december</a:t>
            </a:r>
            <a:endParaRPr sz="1333" b="1">
              <a:solidFill>
                <a:schemeClr val="dk1"/>
              </a:solidFill>
              <a:latin typeface="Arial"/>
              <a:ea typeface="Arial"/>
              <a:cs typeface="Arial"/>
              <a:sym typeface="Arial"/>
            </a:endParaRPr>
          </a:p>
        </p:txBody>
      </p:sp>
      <p:sp>
        <p:nvSpPr>
          <p:cNvPr id="1489" name="Google Shape;1489;p24"/>
          <p:cNvSpPr txBox="1"/>
          <p:nvPr/>
        </p:nvSpPr>
        <p:spPr>
          <a:xfrm>
            <a:off x="4104549" y="4856151"/>
            <a:ext cx="1086400" cy="3036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lt1"/>
                </a:solidFill>
                <a:latin typeface="Arial"/>
                <a:ea typeface="Arial"/>
                <a:cs typeface="Arial"/>
                <a:sym typeface="Arial"/>
              </a:rPr>
              <a:t>januari</a:t>
            </a:r>
            <a:endParaRPr sz="1333" b="1">
              <a:solidFill>
                <a:schemeClr val="lt1"/>
              </a:solidFill>
              <a:latin typeface="Arial"/>
              <a:ea typeface="Arial"/>
              <a:cs typeface="Arial"/>
              <a:sym typeface="Arial"/>
            </a:endParaRPr>
          </a:p>
        </p:txBody>
      </p:sp>
      <p:sp>
        <p:nvSpPr>
          <p:cNvPr id="1502" name="Google Shape;1502;p24"/>
          <p:cNvSpPr txBox="1"/>
          <p:nvPr/>
        </p:nvSpPr>
        <p:spPr>
          <a:xfrm>
            <a:off x="5190933" y="4847917"/>
            <a:ext cx="1086400" cy="3036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dk1"/>
                </a:solidFill>
                <a:latin typeface="Arial"/>
                <a:ea typeface="Arial"/>
                <a:cs typeface="Arial"/>
                <a:sym typeface="Arial"/>
              </a:rPr>
              <a:t>februari</a:t>
            </a:r>
            <a:endParaRPr sz="1867">
              <a:solidFill>
                <a:srgbClr val="000000"/>
              </a:solidFill>
              <a:latin typeface="Arial"/>
              <a:ea typeface="Arial"/>
              <a:cs typeface="Arial"/>
              <a:sym typeface="Arial"/>
            </a:endParaRPr>
          </a:p>
        </p:txBody>
      </p:sp>
      <p:sp>
        <p:nvSpPr>
          <p:cNvPr id="1503" name="Google Shape;1503;p24"/>
          <p:cNvSpPr txBox="1"/>
          <p:nvPr/>
        </p:nvSpPr>
        <p:spPr>
          <a:xfrm>
            <a:off x="6277333" y="4853867"/>
            <a:ext cx="1086400" cy="3036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lt1"/>
                </a:solidFill>
                <a:latin typeface="Arial"/>
                <a:ea typeface="Arial"/>
                <a:cs typeface="Arial"/>
                <a:sym typeface="Arial"/>
              </a:rPr>
              <a:t>maart</a:t>
            </a:r>
            <a:endParaRPr sz="1333" b="1">
              <a:solidFill>
                <a:schemeClr val="lt1"/>
              </a:solidFill>
              <a:latin typeface="Arial"/>
              <a:ea typeface="Arial"/>
              <a:cs typeface="Arial"/>
              <a:sym typeface="Arial"/>
            </a:endParaRPr>
          </a:p>
        </p:txBody>
      </p:sp>
      <p:sp>
        <p:nvSpPr>
          <p:cNvPr id="1504" name="Google Shape;1504;p24"/>
          <p:cNvSpPr txBox="1"/>
          <p:nvPr/>
        </p:nvSpPr>
        <p:spPr>
          <a:xfrm>
            <a:off x="7328367" y="4853867"/>
            <a:ext cx="1086400" cy="3036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dk1"/>
                </a:solidFill>
                <a:latin typeface="Arial"/>
                <a:ea typeface="Arial"/>
                <a:cs typeface="Arial"/>
                <a:sym typeface="Arial"/>
              </a:rPr>
              <a:t>april</a:t>
            </a:r>
            <a:endParaRPr sz="1333" b="1">
              <a:solidFill>
                <a:schemeClr val="dk1"/>
              </a:solidFill>
              <a:latin typeface="Arial"/>
              <a:ea typeface="Arial"/>
              <a:cs typeface="Arial"/>
              <a:sym typeface="Arial"/>
            </a:endParaRPr>
          </a:p>
        </p:txBody>
      </p:sp>
      <p:sp>
        <p:nvSpPr>
          <p:cNvPr id="1505" name="Google Shape;1505;p24"/>
          <p:cNvSpPr txBox="1"/>
          <p:nvPr/>
        </p:nvSpPr>
        <p:spPr>
          <a:xfrm>
            <a:off x="8414765" y="4864384"/>
            <a:ext cx="1086400" cy="3036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lt1"/>
                </a:solidFill>
                <a:latin typeface="Arial"/>
                <a:ea typeface="Arial"/>
                <a:cs typeface="Arial"/>
                <a:sym typeface="Arial"/>
              </a:rPr>
              <a:t>mei</a:t>
            </a:r>
            <a:endParaRPr sz="1333" b="1">
              <a:solidFill>
                <a:schemeClr val="lt1"/>
              </a:solidFill>
              <a:latin typeface="Arial"/>
              <a:ea typeface="Arial"/>
              <a:cs typeface="Arial"/>
              <a:sym typeface="Arial"/>
            </a:endParaRPr>
          </a:p>
        </p:txBody>
      </p:sp>
      <p:sp>
        <p:nvSpPr>
          <p:cNvPr id="1499" name="Google Shape;1499;p24"/>
          <p:cNvSpPr txBox="1"/>
          <p:nvPr/>
        </p:nvSpPr>
        <p:spPr>
          <a:xfrm>
            <a:off x="838235" y="3680773"/>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Business werkgroep</a:t>
            </a:r>
            <a:endParaRPr sz="667" b="1">
              <a:solidFill>
                <a:schemeClr val="dk1"/>
              </a:solidFill>
              <a:latin typeface="Arial"/>
              <a:ea typeface="Arial"/>
              <a:cs typeface="Arial"/>
              <a:sym typeface="Arial"/>
            </a:endParaRPr>
          </a:p>
        </p:txBody>
      </p:sp>
      <p:sp>
        <p:nvSpPr>
          <p:cNvPr id="1493" name="Google Shape;1493;p24"/>
          <p:cNvSpPr txBox="1"/>
          <p:nvPr/>
        </p:nvSpPr>
        <p:spPr>
          <a:xfrm>
            <a:off x="1735721" y="5497148"/>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Thematische werkgroep 1</a:t>
            </a:r>
            <a:endParaRPr sz="667" b="1">
              <a:solidFill>
                <a:schemeClr val="dk1"/>
              </a:solidFill>
              <a:latin typeface="Arial"/>
              <a:ea typeface="Arial"/>
              <a:cs typeface="Arial"/>
              <a:sym typeface="Arial"/>
            </a:endParaRPr>
          </a:p>
        </p:txBody>
      </p:sp>
      <p:sp>
        <p:nvSpPr>
          <p:cNvPr id="1484" name="Google Shape;1484;p24"/>
          <p:cNvSpPr txBox="1"/>
          <p:nvPr/>
        </p:nvSpPr>
        <p:spPr>
          <a:xfrm>
            <a:off x="2854551" y="3743628"/>
            <a:ext cx="1478400" cy="4688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Thematische werkgroep 2</a:t>
            </a:r>
            <a:endParaRPr sz="667" b="1">
              <a:solidFill>
                <a:schemeClr val="dk1"/>
              </a:solidFill>
              <a:latin typeface="Arial"/>
              <a:ea typeface="Arial"/>
              <a:cs typeface="Arial"/>
              <a:sym typeface="Arial"/>
            </a:endParaRPr>
          </a:p>
        </p:txBody>
      </p:sp>
      <p:sp>
        <p:nvSpPr>
          <p:cNvPr id="1490" name="Google Shape;1490;p24"/>
          <p:cNvSpPr txBox="1"/>
          <p:nvPr/>
        </p:nvSpPr>
        <p:spPr>
          <a:xfrm>
            <a:off x="3908531" y="5497140"/>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Thematische werkgroep 3</a:t>
            </a:r>
            <a:endParaRPr sz="667" b="1">
              <a:solidFill>
                <a:schemeClr val="dk1"/>
              </a:solidFill>
              <a:latin typeface="Arial"/>
              <a:ea typeface="Arial"/>
              <a:cs typeface="Arial"/>
              <a:sym typeface="Arial"/>
            </a:endParaRPr>
          </a:p>
        </p:txBody>
      </p:sp>
      <p:sp>
        <p:nvSpPr>
          <p:cNvPr id="1486" name="Google Shape;1486;p24"/>
          <p:cNvSpPr txBox="1"/>
          <p:nvPr/>
        </p:nvSpPr>
        <p:spPr>
          <a:xfrm>
            <a:off x="4959532" y="3721225"/>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Thematische werkgroep 4</a:t>
            </a:r>
            <a:endParaRPr sz="667" b="1">
              <a:solidFill>
                <a:schemeClr val="dk1"/>
              </a:solidFill>
              <a:latin typeface="Arial"/>
              <a:ea typeface="Arial"/>
              <a:cs typeface="Arial"/>
              <a:sym typeface="Arial"/>
            </a:endParaRPr>
          </a:p>
        </p:txBody>
      </p:sp>
      <p:sp>
        <p:nvSpPr>
          <p:cNvPr id="1495" name="Google Shape;1495;p24"/>
          <p:cNvSpPr txBox="1"/>
          <p:nvPr/>
        </p:nvSpPr>
        <p:spPr>
          <a:xfrm>
            <a:off x="5787319" y="5538421"/>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Start publieke reviewperiode</a:t>
            </a:r>
            <a:endParaRPr sz="667" b="1">
              <a:solidFill>
                <a:schemeClr val="dk1"/>
              </a:solidFill>
              <a:latin typeface="Arial"/>
              <a:ea typeface="Arial"/>
              <a:cs typeface="Arial"/>
              <a:sym typeface="Arial"/>
            </a:endParaRPr>
          </a:p>
        </p:txBody>
      </p:sp>
      <p:sp>
        <p:nvSpPr>
          <p:cNvPr id="1506" name="Google Shape;1506;p24"/>
          <p:cNvSpPr txBox="1"/>
          <p:nvPr/>
        </p:nvSpPr>
        <p:spPr>
          <a:xfrm>
            <a:off x="8696727" y="3677924"/>
            <a:ext cx="1478400" cy="5136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a:solidFill>
                  <a:schemeClr val="dk1"/>
                </a:solidFill>
                <a:latin typeface="Arial"/>
                <a:ea typeface="Arial"/>
                <a:cs typeface="Arial"/>
                <a:sym typeface="Arial"/>
              </a:rPr>
              <a:t>Einde publieke reviewperiode</a:t>
            </a:r>
            <a:endParaRPr sz="667" b="1">
              <a:solidFill>
                <a:schemeClr val="dk1"/>
              </a:solidFill>
              <a:latin typeface="Arial"/>
              <a:ea typeface="Arial"/>
              <a:cs typeface="Arial"/>
              <a:sym typeface="Arial"/>
            </a:endParaRPr>
          </a:p>
        </p:txBody>
      </p:sp>
      <p:sp>
        <p:nvSpPr>
          <p:cNvPr id="1507" name="Google Shape;1507;p24"/>
          <p:cNvSpPr/>
          <p:nvPr/>
        </p:nvSpPr>
        <p:spPr>
          <a:xfrm rot="-5400000">
            <a:off x="7827567" y="3904633"/>
            <a:ext cx="294800" cy="28972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121900" tIns="60933" rIns="121900" bIns="60933" anchor="t" anchorCtr="0">
            <a:noAutofit/>
          </a:bodyPr>
          <a:lstStyle/>
          <a:p>
            <a:pPr>
              <a:buClr>
                <a:srgbClr val="000000"/>
              </a:buClr>
              <a:buSzPts val="1800"/>
            </a:pPr>
            <a:endParaRPr sz="2400">
              <a:solidFill>
                <a:srgbClr val="000000"/>
              </a:solidFill>
              <a:latin typeface="Arial"/>
              <a:ea typeface="Arial"/>
              <a:cs typeface="Arial"/>
              <a:sym typeface="Arial"/>
            </a:endParaRPr>
          </a:p>
        </p:txBody>
      </p:sp>
      <p:sp>
        <p:nvSpPr>
          <p:cNvPr id="1508" name="Google Shape;1508;p24"/>
          <p:cNvSpPr txBox="1"/>
          <p:nvPr/>
        </p:nvSpPr>
        <p:spPr>
          <a:xfrm>
            <a:off x="7100360" y="5537207"/>
            <a:ext cx="2191200" cy="513600"/>
          </a:xfrm>
          <a:prstGeom prst="rect">
            <a:avLst/>
          </a:prstGeom>
          <a:noFill/>
          <a:ln>
            <a:noFill/>
          </a:ln>
        </p:spPr>
        <p:txBody>
          <a:bodyPr spcFirstLastPara="1" wrap="square" lIns="0" tIns="0" rIns="0" bIns="0" anchor="t" anchorCtr="0">
            <a:noAutofit/>
          </a:bodyPr>
          <a:lstStyle/>
          <a:p>
            <a:pPr algn="ctr">
              <a:buClr>
                <a:srgbClr val="000000"/>
              </a:buClr>
              <a:buSzPts val="1100"/>
            </a:pPr>
            <a:r>
              <a:rPr lang="en-GB" sz="1467">
                <a:solidFill>
                  <a:schemeClr val="dk1"/>
                </a:solidFill>
                <a:latin typeface="Arial"/>
                <a:ea typeface="Arial"/>
                <a:cs typeface="Arial"/>
                <a:sym typeface="Arial"/>
              </a:rPr>
              <a:t>Implementatie van de draft specificatie</a:t>
            </a:r>
            <a:endParaRPr sz="1467">
              <a:solidFill>
                <a:schemeClr val="dk1"/>
              </a:solidFill>
              <a:latin typeface="Arial"/>
              <a:ea typeface="Arial"/>
              <a:cs typeface="Arial"/>
              <a:sym typeface="Arial"/>
            </a:endParaRPr>
          </a:p>
        </p:txBody>
      </p:sp>
      <p:sp>
        <p:nvSpPr>
          <p:cNvPr id="1487" name="Google Shape;1487;p24"/>
          <p:cNvSpPr/>
          <p:nvPr/>
        </p:nvSpPr>
        <p:spPr>
          <a:xfrm>
            <a:off x="845333" y="4571900"/>
            <a:ext cx="9706800" cy="292000"/>
          </a:xfrm>
          <a:prstGeom prst="rect">
            <a:avLst/>
          </a:prstGeom>
          <a:solidFill>
            <a:srgbClr val="888484"/>
          </a:solidFill>
          <a:ln>
            <a:noFill/>
          </a:ln>
        </p:spPr>
        <p:txBody>
          <a:bodyPr spcFirstLastPara="1" wrap="square" lIns="121900" tIns="60933" rIns="121900" bIns="60933" anchor="ctr" anchorCtr="0">
            <a:noAutofit/>
          </a:bodyPr>
          <a:lstStyle/>
          <a:p>
            <a:pPr algn="ctr">
              <a:buClr>
                <a:srgbClr val="000000"/>
              </a:buClr>
              <a:buSzPts val="1600"/>
            </a:pPr>
            <a:r>
              <a:rPr lang="en-GB" sz="2133">
                <a:solidFill>
                  <a:schemeClr val="lt1"/>
                </a:solidFill>
                <a:latin typeface="Arial"/>
                <a:ea typeface="Arial"/>
                <a:cs typeface="Arial"/>
                <a:sym typeface="Arial"/>
              </a:rPr>
              <a:t>2021</a:t>
            </a:r>
            <a:endParaRPr sz="1867">
              <a:solidFill>
                <a:srgbClr val="000000"/>
              </a:solidFill>
              <a:latin typeface="Arial"/>
              <a:ea typeface="Arial"/>
              <a:cs typeface="Arial"/>
              <a:sym typeface="Arial"/>
            </a:endParaRPr>
          </a:p>
        </p:txBody>
      </p:sp>
      <p:sp>
        <p:nvSpPr>
          <p:cNvPr id="1509" name="Google Shape;1509;p24"/>
          <p:cNvSpPr txBox="1"/>
          <p:nvPr/>
        </p:nvSpPr>
        <p:spPr>
          <a:xfrm>
            <a:off x="9465800" y="4864400"/>
            <a:ext cx="1086400" cy="3036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333" b="1">
                <a:solidFill>
                  <a:schemeClr val="dk1"/>
                </a:solidFill>
                <a:latin typeface="Arial"/>
                <a:ea typeface="Arial"/>
                <a:cs typeface="Arial"/>
                <a:sym typeface="Arial"/>
              </a:rPr>
              <a:t>juni</a:t>
            </a:r>
            <a:endParaRPr sz="1867">
              <a:solidFill>
                <a:srgbClr val="000000"/>
              </a:solidFill>
              <a:latin typeface="Arial"/>
              <a:ea typeface="Arial"/>
              <a:cs typeface="Arial"/>
              <a:sym typeface="Arial"/>
            </a:endParaRPr>
          </a:p>
        </p:txBody>
      </p:sp>
      <p:sp>
        <p:nvSpPr>
          <p:cNvPr id="1510" name="Google Shape;1510;p24"/>
          <p:cNvSpPr/>
          <p:nvPr/>
        </p:nvSpPr>
        <p:spPr>
          <a:xfrm>
            <a:off x="1459350" y="3037645"/>
            <a:ext cx="238876" cy="468923"/>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511" name="Google Shape;1511;p24"/>
          <p:cNvSpPr txBox="1"/>
          <p:nvPr/>
        </p:nvSpPr>
        <p:spPr>
          <a:xfrm>
            <a:off x="838202" y="2781655"/>
            <a:ext cx="1478349" cy="312392"/>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a:solidFill>
                  <a:schemeClr val="dk1"/>
                </a:solidFill>
                <a:latin typeface="Arial"/>
                <a:ea typeface="Arial"/>
                <a:cs typeface="Arial"/>
                <a:sym typeface="Arial"/>
              </a:rPr>
              <a:t>Vandaag</a:t>
            </a:r>
            <a:endParaRPr sz="667">
              <a:solidFill>
                <a:schemeClr val="dk1"/>
              </a:solidFill>
              <a:latin typeface="Arial"/>
              <a:ea typeface="Arial"/>
              <a:cs typeface="Arial"/>
              <a:sym typeface="Arial"/>
            </a:endParaRPr>
          </a:p>
        </p:txBody>
      </p:sp>
      <p:sp>
        <p:nvSpPr>
          <p:cNvPr id="1512" name="Google Shape;1512;p24"/>
          <p:cNvSpPr txBox="1"/>
          <p:nvPr/>
        </p:nvSpPr>
        <p:spPr>
          <a:xfrm>
            <a:off x="838200" y="1503876"/>
            <a:ext cx="10515600" cy="1123200"/>
          </a:xfrm>
          <a:prstGeom prst="rect">
            <a:avLst/>
          </a:prstGeom>
          <a:noFill/>
          <a:ln>
            <a:noFill/>
          </a:ln>
        </p:spPr>
        <p:txBody>
          <a:bodyPr spcFirstLastPara="1" wrap="square" lIns="91400" tIns="45700" rIns="91400" bIns="45700" anchor="t" anchorCtr="0">
            <a:noAutofit/>
          </a:bodyPr>
          <a:lstStyle/>
          <a:p>
            <a:pPr marL="380990" indent="-380990">
              <a:buClr>
                <a:srgbClr val="000000"/>
              </a:buClr>
              <a:buSzPts val="1800"/>
              <a:buFont typeface="Arial"/>
              <a:buChar char="•"/>
            </a:pPr>
            <a:r>
              <a:rPr lang="en-GB" sz="2400">
                <a:solidFill>
                  <a:srgbClr val="000000"/>
                </a:solidFill>
                <a:latin typeface="Arial"/>
                <a:ea typeface="Arial"/>
                <a:cs typeface="Arial"/>
                <a:sym typeface="Arial"/>
              </a:rPr>
              <a:t>Startdatum: 26 oktober 2021</a:t>
            </a:r>
            <a:endParaRPr sz="1867">
              <a:solidFill>
                <a:srgbClr val="000000"/>
              </a:solidFill>
              <a:latin typeface="Arial"/>
              <a:ea typeface="Arial"/>
              <a:cs typeface="Arial"/>
              <a:sym typeface="Arial"/>
            </a:endParaRPr>
          </a:p>
          <a:p>
            <a:pPr marL="380990" indent="-380990">
              <a:buClr>
                <a:srgbClr val="000000"/>
              </a:buClr>
              <a:buSzPts val="1800"/>
              <a:buFont typeface="Arial"/>
              <a:buChar char="•"/>
            </a:pPr>
            <a:r>
              <a:rPr lang="en-GB" sz="2400">
                <a:solidFill>
                  <a:srgbClr val="000000"/>
                </a:solidFill>
                <a:latin typeface="Arial"/>
                <a:ea typeface="Arial"/>
                <a:cs typeface="Arial"/>
                <a:sym typeface="Arial"/>
              </a:rPr>
              <a:t>Duur: 9 maanden</a:t>
            </a:r>
            <a:endParaRPr sz="1867">
              <a:solidFill>
                <a:srgbClr val="000000"/>
              </a:solidFill>
              <a:latin typeface="Arial"/>
              <a:ea typeface="Arial"/>
              <a:cs typeface="Arial"/>
              <a:sym typeface="Arial"/>
            </a:endParaRPr>
          </a:p>
          <a:p>
            <a:pPr marL="0" lvl="1">
              <a:buClr>
                <a:srgbClr val="000000"/>
              </a:buClr>
              <a:buSzPts val="1800"/>
            </a:pPr>
            <a:endParaRPr sz="2400">
              <a:solidFill>
                <a:srgbClr val="000000"/>
              </a:solidFill>
              <a:latin typeface="Arial"/>
              <a:ea typeface="Arial"/>
              <a:cs typeface="Arial"/>
              <a:sym typeface="Arial"/>
            </a:endParaRPr>
          </a:p>
        </p:txBody>
      </p:sp>
      <p:pic>
        <p:nvPicPr>
          <p:cNvPr id="1513" name="Google Shape;1513;p24"/>
          <p:cNvPicPr preferRelativeResize="0"/>
          <p:nvPr/>
        </p:nvPicPr>
        <p:blipFill rotWithShape="1">
          <a:blip r:embed="rId3">
            <a:alphaModFix/>
          </a:blip>
          <a:srcRect t="5887" b="7010"/>
          <a:stretch/>
        </p:blipFill>
        <p:spPr>
          <a:xfrm>
            <a:off x="378901" y="1"/>
            <a:ext cx="11813103" cy="6858001"/>
          </a:xfrm>
          <a:prstGeom prst="rect">
            <a:avLst/>
          </a:prstGeom>
          <a:noFill/>
          <a:ln>
            <a:noFill/>
          </a:ln>
        </p:spPr>
      </p:pic>
      <p:sp>
        <p:nvSpPr>
          <p:cNvPr id="1514" name="Google Shape;1514;p24"/>
          <p:cNvSpPr/>
          <p:nvPr/>
        </p:nvSpPr>
        <p:spPr>
          <a:xfrm>
            <a:off x="199033" y="3157633"/>
            <a:ext cx="2584000" cy="1006400"/>
          </a:xfrm>
          <a:prstGeom prst="rect">
            <a:avLst/>
          </a:prstGeom>
          <a:solidFill>
            <a:schemeClr val="accen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515" name="Google Shape;1515;p24"/>
          <p:cNvSpPr txBox="1"/>
          <p:nvPr/>
        </p:nvSpPr>
        <p:spPr>
          <a:xfrm>
            <a:off x="378900" y="3281234"/>
            <a:ext cx="2404000" cy="759078"/>
          </a:xfrm>
          <a:prstGeom prst="rect">
            <a:avLst/>
          </a:prstGeom>
          <a:noFill/>
          <a:ln>
            <a:noFill/>
          </a:ln>
        </p:spPr>
        <p:txBody>
          <a:bodyPr spcFirstLastPara="1" wrap="square" lIns="121900" tIns="121900" rIns="121900" bIns="121900" anchor="t" anchorCtr="0">
            <a:spAutoFit/>
          </a:bodyPr>
          <a:lstStyle/>
          <a:p>
            <a:pPr algn="ctr">
              <a:buClr>
                <a:srgbClr val="000000"/>
              </a:buClr>
              <a:buSzPts val="2500"/>
            </a:pPr>
            <a:r>
              <a:rPr lang="en-GB" sz="3333" b="1">
                <a:solidFill>
                  <a:srgbClr val="000000"/>
                </a:solidFill>
                <a:latin typeface="Proxima Nova"/>
                <a:ea typeface="Proxima Nova"/>
                <a:cs typeface="Proxima Nova"/>
                <a:sym typeface="Proxima Nova"/>
              </a:rPr>
              <a:t>Pauze</a:t>
            </a:r>
            <a:endParaRPr sz="3333" b="1">
              <a:solidFill>
                <a:srgbClr val="000000"/>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g2593e1e3a5c_0_295"/>
          <p:cNvSpPr txBox="1"/>
          <p:nvPr/>
        </p:nvSpPr>
        <p:spPr>
          <a:xfrm>
            <a:off x="838201" y="347197"/>
            <a:ext cx="10515600" cy="984400"/>
          </a:xfrm>
          <a:prstGeom prst="rect">
            <a:avLst/>
          </a:prstGeom>
          <a:noFill/>
          <a:ln>
            <a:noFill/>
          </a:ln>
        </p:spPr>
        <p:txBody>
          <a:bodyPr spcFirstLastPara="1" wrap="square" lIns="91400" tIns="45700" rIns="91400" bIns="45700" anchor="t" anchorCtr="0">
            <a:noAutofit/>
          </a:bodyPr>
          <a:lstStyle/>
          <a:p>
            <a:pPr defTabSz="1219170">
              <a:lnSpc>
                <a:spcPct val="102702"/>
              </a:lnSpc>
              <a:buClr>
                <a:schemeClr val="dk1"/>
              </a:buClr>
              <a:buSzPts val="3700"/>
            </a:pPr>
            <a:r>
              <a:rPr lang="en-GB" sz="4933">
                <a:solidFill>
                  <a:schemeClr val="dk1"/>
                </a:solidFill>
                <a:latin typeface="Proxima Nova"/>
                <a:cs typeface="Arial"/>
                <a:sym typeface="Arial"/>
              </a:rPr>
              <a:t>Agenda</a:t>
            </a:r>
            <a:endParaRPr sz="4933">
              <a:solidFill>
                <a:schemeClr val="dk1"/>
              </a:solidFill>
              <a:latin typeface="Proxima Nova"/>
              <a:cs typeface="Arial"/>
              <a:sym typeface="Arial"/>
            </a:endParaRPr>
          </a:p>
        </p:txBody>
      </p:sp>
      <p:graphicFrame>
        <p:nvGraphicFramePr>
          <p:cNvPr id="3" name="Google Shape;890;g2593e1e3a5c_0_295">
            <a:extLst>
              <a:ext uri="{FF2B5EF4-FFF2-40B4-BE49-F238E27FC236}">
                <a16:creationId xmlns:a16="http://schemas.microsoft.com/office/drawing/2014/main" id="{4D836983-4160-1DD8-9C4F-DA055A7BC9DC}"/>
              </a:ext>
            </a:extLst>
          </p:cNvPr>
          <p:cNvGraphicFramePr/>
          <p:nvPr>
            <p:extLst>
              <p:ext uri="{D42A27DB-BD31-4B8C-83A1-F6EECF244321}">
                <p14:modId xmlns:p14="http://schemas.microsoft.com/office/powerpoint/2010/main" val="2497138792"/>
              </p:ext>
            </p:extLst>
          </p:nvPr>
        </p:nvGraphicFramePr>
        <p:xfrm>
          <a:off x="1094014" y="1616885"/>
          <a:ext cx="10259784" cy="3200190"/>
        </p:xfrm>
        <a:graphic>
          <a:graphicData uri="http://schemas.openxmlformats.org/drawingml/2006/table">
            <a:tbl>
              <a:tblPr>
                <a:noFill/>
              </a:tblPr>
              <a:tblGrid>
                <a:gridCol w="1973027">
                  <a:extLst>
                    <a:ext uri="{9D8B030D-6E8A-4147-A177-3AD203B41FA5}">
                      <a16:colId xmlns:a16="http://schemas.microsoft.com/office/drawing/2014/main" val="20000"/>
                    </a:ext>
                  </a:extLst>
                </a:gridCol>
                <a:gridCol w="5875420">
                  <a:extLst>
                    <a:ext uri="{9D8B030D-6E8A-4147-A177-3AD203B41FA5}">
                      <a16:colId xmlns:a16="http://schemas.microsoft.com/office/drawing/2014/main" val="20001"/>
                    </a:ext>
                  </a:extLst>
                </a:gridCol>
                <a:gridCol w="2411337">
                  <a:extLst>
                    <a:ext uri="{9D8B030D-6E8A-4147-A177-3AD203B41FA5}">
                      <a16:colId xmlns:a16="http://schemas.microsoft.com/office/drawing/2014/main" val="20002"/>
                    </a:ext>
                  </a:extLst>
                </a:gridCol>
              </a:tblGrid>
              <a:tr h="397774">
                <a:tc>
                  <a:txBody>
                    <a:bodyPr/>
                    <a:lstStyle/>
                    <a:p>
                      <a:pPr marL="0" lvl="0" indent="0" algn="l">
                        <a:lnSpc>
                          <a:spcPct val="100000"/>
                        </a:lnSpc>
                        <a:spcBef>
                          <a:spcPts val="0"/>
                        </a:spcBef>
                        <a:spcAft>
                          <a:spcPts val="0"/>
                        </a:spcAft>
                        <a:buNone/>
                      </a:pPr>
                      <a:r>
                        <a:rPr lang="en-GB" sz="1800" u="none" strike="noStrike" cap="none"/>
                        <a:t>13u05 – 13u15</a:t>
                      </a:r>
                    </a:p>
                  </a:txBody>
                  <a:tcPr marL="91425" marR="91425" marT="91425" marB="91425"/>
                </a:tc>
                <a:tc>
                  <a:txBody>
                    <a:bodyPr/>
                    <a:lstStyle/>
                    <a:p>
                      <a:pPr marL="0" lvl="0" indent="0" algn="l">
                        <a:lnSpc>
                          <a:spcPct val="100000"/>
                        </a:lnSpc>
                        <a:spcBef>
                          <a:spcPts val="0"/>
                        </a:spcBef>
                        <a:spcAft>
                          <a:spcPts val="0"/>
                        </a:spcAft>
                        <a:buNone/>
                      </a:pPr>
                      <a:r>
                        <a:rPr lang="en-US" sz="1800" u="none" strike="noStrike" cap="none"/>
                        <a:t>Welkom </a:t>
                      </a:r>
                      <a:r>
                        <a:rPr lang="en-US" sz="1800" u="none" strike="noStrike" cap="none" err="1"/>
                        <a:t>en</a:t>
                      </a:r>
                      <a:r>
                        <a:rPr lang="en-US" sz="1800" u="none" strike="noStrike" cap="none"/>
                        <a:t> </a:t>
                      </a:r>
                      <a:r>
                        <a:rPr lang="en-US" sz="1800" u="none" strike="noStrike" cap="none" err="1"/>
                        <a:t>inleiding</a:t>
                      </a:r>
                      <a:endParaRPr sz="1800" u="none" strike="noStrike" cap="none"/>
                    </a:p>
                  </a:txBody>
                  <a:tcPr marL="91425" marR="91425" marT="91425" marB="91425"/>
                </a:tc>
                <a:tc>
                  <a:txBody>
                    <a:bodyPr/>
                    <a:lstStyle/>
                    <a:p>
                      <a:pPr marL="0" lvl="0" indent="0" algn="l">
                        <a:lnSpc>
                          <a:spcPct val="100000"/>
                        </a:lnSpc>
                        <a:spcBef>
                          <a:spcPts val="0"/>
                        </a:spcBef>
                        <a:spcAft>
                          <a:spcPts val="0"/>
                        </a:spcAft>
                        <a:buNone/>
                      </a:pPr>
                      <a:r>
                        <a:rPr lang="en-GB" sz="1800"/>
                        <a:t>OSLO </a:t>
                      </a:r>
                    </a:p>
                  </a:txBody>
                  <a:tcPr marL="91425" marR="91425" marT="91425" marB="91425"/>
                </a:tc>
                <a:extLst>
                  <a:ext uri="{0D108BD9-81ED-4DB2-BD59-A6C34878D82A}">
                    <a16:rowId xmlns:a16="http://schemas.microsoft.com/office/drawing/2014/main" val="1726032991"/>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sz="1800"/>
                        <a:t>13u15 – 13u25</a:t>
                      </a:r>
                      <a:endParaRPr lang="en-GB"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800" u="none" strike="noStrike" cap="none" err="1"/>
                        <a:t>Aanleiding</a:t>
                      </a:r>
                      <a:r>
                        <a:rPr lang="en-GB" sz="1800" u="none" strike="noStrike" cap="none"/>
                        <a:t> </a:t>
                      </a:r>
                      <a:r>
                        <a:rPr lang="en-GB" sz="1800" u="none" strike="noStrike" cap="none" err="1"/>
                        <a:t>en</a:t>
                      </a:r>
                      <a:r>
                        <a:rPr lang="en-GB" sz="1800" u="none" strike="noStrike" cap="none"/>
                        <a:t> context</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8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Stad</a:t>
                      </a:r>
                      <a:r>
                        <a:rPr lang="en-GB" sz="18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 </a:t>
                      </a:r>
                      <a:r>
                        <a:rPr lang="en-GB" sz="18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Antwerpen</a:t>
                      </a:r>
                      <a:endParaRPr lang="en-GB" sz="1800"/>
                    </a:p>
                  </a:txBody>
                  <a:tcPr marL="91425" marR="91425" marT="91425" marB="91425"/>
                </a:tc>
                <a:extLst>
                  <a:ext uri="{0D108BD9-81ED-4DB2-BD59-A6C34878D82A}">
                    <a16:rowId xmlns:a16="http://schemas.microsoft.com/office/drawing/2014/main" val="10001"/>
                  </a:ext>
                </a:extLst>
              </a:tr>
              <a:tr h="397774">
                <a:tc>
                  <a:txBody>
                    <a:bodyPr/>
                    <a:lstStyle/>
                    <a:p>
                      <a:pPr marL="0" lvl="0" indent="0" algn="l">
                        <a:lnSpc>
                          <a:spcPct val="100000"/>
                        </a:lnSpc>
                        <a:spcBef>
                          <a:spcPts val="0"/>
                        </a:spcBef>
                        <a:spcAft>
                          <a:spcPts val="0"/>
                        </a:spcAft>
                        <a:buNone/>
                      </a:pPr>
                      <a:r>
                        <a:rPr lang="en-GB" sz="1800"/>
                        <a:t>13u25 – 13u30</a:t>
                      </a:r>
                    </a:p>
                  </a:txBody>
                  <a:tcPr marL="91425" marR="91425" marT="91425" marB="91425"/>
                </a:tc>
                <a:tc>
                  <a:txBody>
                    <a:bodyPr/>
                    <a:lstStyle/>
                    <a:p>
                      <a:pPr marL="0" lvl="0" indent="0" algn="l">
                        <a:lnSpc>
                          <a:spcPct val="100000"/>
                        </a:lnSpc>
                        <a:spcBef>
                          <a:spcPts val="0"/>
                        </a:spcBef>
                        <a:spcAft>
                          <a:spcPts val="0"/>
                        </a:spcAft>
                        <a:buNone/>
                      </a:pPr>
                      <a:r>
                        <a:rPr lang="en-GB" sz="1800" u="none" strike="noStrike" cap="none"/>
                        <a:t>OSLO</a:t>
                      </a:r>
                    </a:p>
                  </a:txBody>
                  <a:tcPr marL="91425" marR="91425" marT="91425" marB="91425"/>
                </a:tc>
                <a:tc>
                  <a:txBody>
                    <a:bodyPr/>
                    <a:lstStyle/>
                    <a:p>
                      <a:pPr marL="0" lvl="0" indent="0" algn="l">
                        <a:lnSpc>
                          <a:spcPct val="100000"/>
                        </a:lnSpc>
                        <a:spcBef>
                          <a:spcPts val="0"/>
                        </a:spcBef>
                        <a:spcAft>
                          <a:spcPts val="0"/>
                        </a:spcAft>
                        <a:buNone/>
                      </a:pPr>
                      <a:r>
                        <a:rPr lang="en-GB" sz="1800"/>
                        <a:t>OSLO</a:t>
                      </a:r>
                    </a:p>
                  </a:txBody>
                  <a:tcPr marL="91425" marR="91425" marT="91425" marB="91425"/>
                </a:tc>
                <a:extLst>
                  <a:ext uri="{0D108BD9-81ED-4DB2-BD59-A6C34878D82A}">
                    <a16:rowId xmlns:a16="http://schemas.microsoft.com/office/drawing/2014/main" val="562002946"/>
                  </a:ext>
                </a:extLst>
              </a:tr>
              <a:tr h="397774">
                <a:tc>
                  <a:txBody>
                    <a:bodyPr/>
                    <a:lstStyle/>
                    <a:p>
                      <a:pPr marL="0" lvl="0" indent="0" algn="l">
                        <a:lnSpc>
                          <a:spcPct val="100000"/>
                        </a:lnSpc>
                        <a:spcBef>
                          <a:spcPts val="0"/>
                        </a:spcBef>
                        <a:spcAft>
                          <a:spcPts val="0"/>
                        </a:spcAft>
                        <a:buNone/>
                      </a:pPr>
                      <a:r>
                        <a:rPr lang="en-GB" sz="1800"/>
                        <a:t>13u30 – 13u40</a:t>
                      </a:r>
                    </a:p>
                  </a:txBody>
                  <a:tcPr marL="91425" marR="91425" marT="91425" marB="91425"/>
                </a:tc>
                <a:tc>
                  <a:txBody>
                    <a:bodyPr/>
                    <a:lstStyle/>
                    <a:p>
                      <a:pPr lvl="0" algn="l">
                        <a:lnSpc>
                          <a:spcPct val="100000"/>
                        </a:lnSpc>
                        <a:spcBef>
                          <a:spcPts val="0"/>
                        </a:spcBef>
                        <a:spcAft>
                          <a:spcPts val="0"/>
                        </a:spcAft>
                        <a:buNone/>
                      </a:pPr>
                      <a:r>
                        <a:rPr lang="en-GB" sz="1800" b="0" i="0" u="none" strike="noStrike" cap="none" noProof="0" err="1">
                          <a:solidFill>
                            <a:srgbClr val="373636"/>
                          </a:solidFill>
                          <a:latin typeface="Arial"/>
                        </a:rPr>
                        <a:t>Samenvatting</a:t>
                      </a:r>
                      <a:r>
                        <a:rPr lang="en-GB" sz="1800" b="0" i="0" u="none" strike="noStrike" cap="none" noProof="0">
                          <a:solidFill>
                            <a:srgbClr val="373636"/>
                          </a:solidFill>
                          <a:latin typeface="Arial"/>
                        </a:rPr>
                        <a:t> </a:t>
                      </a:r>
                      <a:r>
                        <a:rPr lang="en-GB" sz="1800" b="0" i="0" u="none" strike="noStrike" cap="none" noProof="0" err="1">
                          <a:solidFill>
                            <a:srgbClr val="373636"/>
                          </a:solidFill>
                          <a:latin typeface="Arial"/>
                        </a:rPr>
                        <a:t>Eerste</a:t>
                      </a:r>
                      <a:r>
                        <a:rPr lang="en-GB" sz="1800" b="0" i="0" u="none" strike="noStrike" cap="none" noProof="0">
                          <a:solidFill>
                            <a:srgbClr val="373636"/>
                          </a:solidFill>
                          <a:latin typeface="Arial"/>
                        </a:rPr>
                        <a:t> </a:t>
                      </a:r>
                      <a:r>
                        <a:rPr lang="en-GB" sz="1800" b="0" i="0" u="none" strike="noStrike" cap="none" noProof="0" err="1">
                          <a:solidFill>
                            <a:srgbClr val="373636"/>
                          </a:solidFill>
                          <a:latin typeface="Arial"/>
                        </a:rPr>
                        <a:t>Thematische</a:t>
                      </a:r>
                      <a:r>
                        <a:rPr lang="en-GB" sz="1800" b="0" i="0" u="none" strike="noStrike" cap="none" noProof="0">
                          <a:solidFill>
                            <a:srgbClr val="373636"/>
                          </a:solidFill>
                          <a:latin typeface="Arial"/>
                        </a:rPr>
                        <a:t> </a:t>
                      </a:r>
                      <a:r>
                        <a:rPr lang="en-GB" sz="1800" b="0" i="0" u="none" strike="noStrike" cap="none" noProof="0" err="1">
                          <a:solidFill>
                            <a:srgbClr val="373636"/>
                          </a:solidFill>
                          <a:latin typeface="Arial"/>
                        </a:rPr>
                        <a:t>Werkgroep</a:t>
                      </a:r>
                      <a:endParaRPr lang="en-GB" sz="1800" b="0" i="0" u="none" strike="noStrike" cap="none" noProof="0">
                        <a:solidFill>
                          <a:srgbClr val="373636"/>
                        </a:solidFill>
                        <a:latin typeface="Arial"/>
                      </a:endParaRPr>
                    </a:p>
                  </a:txBody>
                  <a:tcPr marL="91425" marR="91425" marT="91425" marB="91425"/>
                </a:tc>
                <a:tc>
                  <a:txBody>
                    <a:bodyPr/>
                    <a:lstStyle/>
                    <a:p>
                      <a:pPr marL="0" lvl="0" indent="0" algn="l">
                        <a:lnSpc>
                          <a:spcPct val="100000"/>
                        </a:lnSpc>
                        <a:spcBef>
                          <a:spcPts val="0"/>
                        </a:spcBef>
                        <a:spcAft>
                          <a:spcPts val="0"/>
                        </a:spcAft>
                        <a:buNone/>
                      </a:pPr>
                      <a:r>
                        <a:rPr lang="en-GB" sz="1800"/>
                        <a:t>OSLO</a:t>
                      </a:r>
                    </a:p>
                  </a:txBody>
                  <a:tcPr marL="91425" marR="91425" marT="91425" marB="91425"/>
                </a:tc>
                <a:extLst>
                  <a:ext uri="{0D108BD9-81ED-4DB2-BD59-A6C34878D82A}">
                    <a16:rowId xmlns:a16="http://schemas.microsoft.com/office/drawing/2014/main" val="2292046699"/>
                  </a:ext>
                </a:extLst>
              </a:tr>
              <a:tr h="397774">
                <a:tc>
                  <a:txBody>
                    <a:bodyPr/>
                    <a:lstStyle/>
                    <a:p>
                      <a:pPr marL="0" lvl="0" indent="0" algn="l">
                        <a:lnSpc>
                          <a:spcPct val="100000"/>
                        </a:lnSpc>
                        <a:spcBef>
                          <a:spcPts val="0"/>
                        </a:spcBef>
                        <a:spcAft>
                          <a:spcPts val="0"/>
                        </a:spcAft>
                        <a:buNone/>
                      </a:pPr>
                      <a:r>
                        <a:rPr lang="en-GB" sz="1800"/>
                        <a:t>13u40 – 14u00</a:t>
                      </a:r>
                    </a:p>
                  </a:txBody>
                  <a:tcPr marL="91425" marR="91425" marT="91425" marB="91425"/>
                </a:tc>
                <a:tc>
                  <a:txBody>
                    <a:bodyPr/>
                    <a:lstStyle/>
                    <a:p>
                      <a:pPr marL="0" lvl="0" indent="0" algn="l">
                        <a:lnSpc>
                          <a:spcPct val="100000"/>
                        </a:lnSpc>
                        <a:spcBef>
                          <a:spcPts val="0"/>
                        </a:spcBef>
                        <a:spcAft>
                          <a:spcPts val="0"/>
                        </a:spcAft>
                        <a:buNone/>
                      </a:pPr>
                      <a:r>
                        <a:rPr lang="en-GB" sz="1800" u="none" strike="noStrike" cap="none" err="1"/>
                        <a:t>Aanpassingen</a:t>
                      </a:r>
                      <a:r>
                        <a:rPr lang="en-GB" sz="1800" u="none" strike="noStrike" cap="none"/>
                        <a:t> </a:t>
                      </a:r>
                      <a:r>
                        <a:rPr lang="en-GB" sz="1800" u="none" strike="noStrike" cap="none" err="1"/>
                        <a:t>datamodel</a:t>
                      </a:r>
                      <a:endParaRPr lang="en-GB" sz="1800" u="none" strike="noStrike" cap="none"/>
                    </a:p>
                  </a:txBody>
                  <a:tcPr marL="91425" marR="91425" marT="91425" marB="91425"/>
                </a:tc>
                <a:tc>
                  <a:txBody>
                    <a:bodyPr/>
                    <a:lstStyle/>
                    <a:p>
                      <a:pPr marL="0" lvl="0" indent="0" algn="l">
                        <a:lnSpc>
                          <a:spcPct val="100000"/>
                        </a:lnSpc>
                        <a:spcBef>
                          <a:spcPts val="0"/>
                        </a:spcBef>
                        <a:spcAft>
                          <a:spcPts val="0"/>
                        </a:spcAft>
                        <a:buNone/>
                      </a:pPr>
                      <a:r>
                        <a:rPr lang="en-GB" sz="1800"/>
                        <a:t>OSLO</a:t>
                      </a:r>
                    </a:p>
                  </a:txBody>
                  <a:tcPr marL="91425" marR="91425" marT="91425" marB="91425"/>
                </a:tc>
                <a:extLst>
                  <a:ext uri="{0D108BD9-81ED-4DB2-BD59-A6C34878D82A}">
                    <a16:rowId xmlns:a16="http://schemas.microsoft.com/office/drawing/2014/main" val="2702396474"/>
                  </a:ext>
                </a:extLst>
              </a:tr>
              <a:tr h="397774">
                <a:tc>
                  <a:txBody>
                    <a:bodyPr/>
                    <a:lstStyle/>
                    <a:p>
                      <a:pPr lvl="0" algn="l">
                        <a:lnSpc>
                          <a:spcPct val="100000"/>
                        </a:lnSpc>
                        <a:spcBef>
                          <a:spcPts val="0"/>
                        </a:spcBef>
                        <a:spcAft>
                          <a:spcPts val="0"/>
                        </a:spcAft>
                        <a:buNone/>
                      </a:pPr>
                      <a:r>
                        <a:rPr lang="en-GB" sz="1800" b="0" i="0" u="none" strike="noStrike" noProof="0">
                          <a:solidFill>
                            <a:srgbClr val="373636"/>
                          </a:solidFill>
                          <a:latin typeface="Arial"/>
                        </a:rPr>
                        <a:t>14u00 – 15u45</a:t>
                      </a:r>
                    </a:p>
                  </a:txBody>
                  <a:tcPr marL="91425" marR="91425" marT="91425" marB="91425"/>
                </a:tc>
                <a:tc>
                  <a:txBody>
                    <a:bodyPr/>
                    <a:lstStyle/>
                    <a:p>
                      <a:pPr marL="0" lvl="0" indent="0" algn="l">
                        <a:lnSpc>
                          <a:spcPct val="100000"/>
                        </a:lnSpc>
                        <a:spcBef>
                          <a:spcPts val="0"/>
                        </a:spcBef>
                        <a:spcAft>
                          <a:spcPts val="0"/>
                        </a:spcAft>
                        <a:buNone/>
                      </a:pPr>
                      <a:r>
                        <a:rPr lang="en-GB" sz="1800" u="none" strike="noStrike" cap="none"/>
                        <a:t>Model </a:t>
                      </a:r>
                      <a:r>
                        <a:rPr lang="en-GB" sz="1800" u="none" strike="noStrike" cap="none" err="1"/>
                        <a:t>adhv</a:t>
                      </a:r>
                      <a:r>
                        <a:rPr lang="en-GB" sz="1800" u="none" strike="noStrike" cap="none"/>
                        <a:t> </a:t>
                      </a:r>
                      <a:r>
                        <a:rPr lang="en-GB" sz="1800" u="none" strike="noStrike" cap="none" err="1"/>
                        <a:t>drie</a:t>
                      </a:r>
                      <a:r>
                        <a:rPr lang="en-GB" sz="1800" u="none" strike="noStrike" cap="none"/>
                        <a:t> storylines</a:t>
                      </a:r>
                    </a:p>
                  </a:txBody>
                  <a:tcPr marL="91425" marR="91425" marT="91425" marB="91425"/>
                </a:tc>
                <a:tc>
                  <a:txBody>
                    <a:bodyPr/>
                    <a:lstStyle/>
                    <a:p>
                      <a:pPr marL="0" lvl="0" indent="0" algn="l">
                        <a:lnSpc>
                          <a:spcPct val="100000"/>
                        </a:lnSpc>
                        <a:spcBef>
                          <a:spcPts val="0"/>
                        </a:spcBef>
                        <a:spcAft>
                          <a:spcPts val="0"/>
                        </a:spcAft>
                        <a:buNone/>
                      </a:pPr>
                      <a:r>
                        <a:rPr lang="en-GB" sz="1800"/>
                        <a:t>OSLO</a:t>
                      </a:r>
                    </a:p>
                  </a:txBody>
                  <a:tcPr marL="91425" marR="91425" marT="91425" marB="91425"/>
                </a:tc>
                <a:extLst>
                  <a:ext uri="{0D108BD9-81ED-4DB2-BD59-A6C34878D82A}">
                    <a16:rowId xmlns:a16="http://schemas.microsoft.com/office/drawing/2014/main" val="2713890458"/>
                  </a:ext>
                </a:extLst>
              </a:tr>
              <a:tr h="453375">
                <a:tc>
                  <a:txBody>
                    <a:bodyPr/>
                    <a:lstStyle/>
                    <a:p>
                      <a:pPr marL="0" marR="0" lvl="0" indent="0" algn="l" rtl="0">
                        <a:lnSpc>
                          <a:spcPct val="100000"/>
                        </a:lnSpc>
                        <a:spcBef>
                          <a:spcPts val="0"/>
                        </a:spcBef>
                        <a:spcAft>
                          <a:spcPts val="0"/>
                        </a:spcAft>
                        <a:buClr>
                          <a:srgbClr val="000000"/>
                        </a:buClr>
                        <a:buSzPts val="1400"/>
                        <a:buFont typeface="Arial"/>
                        <a:buNone/>
                      </a:pPr>
                      <a:r>
                        <a:rPr lang="en-GB" sz="1800"/>
                        <a:t>15u45</a:t>
                      </a:r>
                      <a:r>
                        <a:rPr lang="en-GB" sz="1800" u="none" strike="noStrike" cap="none"/>
                        <a:t> </a:t>
                      </a:r>
                      <a:r>
                        <a:rPr lang="en-GB" sz="1800" b="0" i="0" u="none" strike="noStrike" cap="none" noProof="0">
                          <a:solidFill>
                            <a:srgbClr val="373636"/>
                          </a:solidFill>
                          <a:latin typeface="Arial"/>
                        </a:rPr>
                        <a:t>–</a:t>
                      </a:r>
                      <a:r>
                        <a:rPr lang="en-GB" sz="1800" u="none" strike="noStrike" cap="none"/>
                        <a:t> </a:t>
                      </a:r>
                      <a:r>
                        <a:rPr lang="en-GB" sz="1800"/>
                        <a:t>16u00</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800" u="none" strike="noStrike" cap="none"/>
                        <a:t>Q&amp;A </a:t>
                      </a:r>
                      <a:r>
                        <a:rPr lang="en-GB" sz="1800" u="none" strike="noStrike" cap="none" err="1"/>
                        <a:t>en</a:t>
                      </a:r>
                      <a:r>
                        <a:rPr lang="en-GB" sz="1800" u="none" strike="noStrike" cap="none"/>
                        <a:t> </a:t>
                      </a:r>
                      <a:r>
                        <a:rPr lang="en-GB" sz="1800" u="none" strike="noStrike" cap="none" err="1"/>
                        <a:t>volgende</a:t>
                      </a:r>
                      <a:r>
                        <a:rPr lang="en-GB" sz="1800" u="none" strike="noStrike" cap="none"/>
                        <a:t> </a:t>
                      </a:r>
                      <a:r>
                        <a:rPr lang="en-GB" sz="1800" u="none" strike="noStrike" cap="none" err="1"/>
                        <a:t>stappen</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800"/>
                        <a:t>OSLO </a:t>
                      </a:r>
                      <a:endParaRPr sz="1800" u="none" strike="noStrike" cap="none"/>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58F3-8928-DD1C-3ED2-BBDE25904E16}"/>
              </a:ext>
            </a:extLst>
          </p:cNvPr>
          <p:cNvSpPr>
            <a:spLocks noGrp="1"/>
          </p:cNvSpPr>
          <p:nvPr>
            <p:ph type="title"/>
          </p:nvPr>
        </p:nvSpPr>
        <p:spPr/>
        <p:txBody>
          <a:bodyPr/>
          <a:lstStyle/>
          <a:p>
            <a:r>
              <a:rPr lang="en-GB" b="1" u="sng"/>
              <a:t>Use Case 2</a:t>
            </a:r>
          </a:p>
        </p:txBody>
      </p:sp>
      <p:sp>
        <p:nvSpPr>
          <p:cNvPr id="4" name="Text Placeholder 3">
            <a:extLst>
              <a:ext uri="{FF2B5EF4-FFF2-40B4-BE49-F238E27FC236}">
                <a16:creationId xmlns:a16="http://schemas.microsoft.com/office/drawing/2014/main" id="{6445C00D-B576-21F8-A845-8302CF45DDB7}"/>
              </a:ext>
            </a:extLst>
          </p:cNvPr>
          <p:cNvSpPr>
            <a:spLocks noGrp="1"/>
          </p:cNvSpPr>
          <p:nvPr>
            <p:ph type="body" idx="1"/>
          </p:nvPr>
        </p:nvSpPr>
        <p:spPr>
          <a:xfrm>
            <a:off x="720725" y="2586585"/>
            <a:ext cx="9291493" cy="900000"/>
          </a:xfrm>
        </p:spPr>
        <p:txBody>
          <a:bodyPr/>
          <a:lstStyle/>
          <a:p>
            <a:pPr marL="137157" indent="0">
              <a:buNone/>
            </a:pPr>
            <a:r>
              <a:rPr lang="en-GB" sz="3200" dirty="0" err="1"/>
              <a:t>Een</a:t>
            </a:r>
            <a:r>
              <a:rPr lang="en-GB" sz="3200" dirty="0"/>
              <a:t> </a:t>
            </a:r>
            <a:r>
              <a:rPr lang="en-GB" sz="3200" dirty="0" err="1"/>
              <a:t>inwoner</a:t>
            </a:r>
            <a:r>
              <a:rPr lang="en-GB" sz="3200" dirty="0"/>
              <a:t> van Gent </a:t>
            </a:r>
            <a:r>
              <a:rPr lang="en-GB" sz="3200" dirty="0" err="1"/>
              <a:t>vraagt</a:t>
            </a:r>
            <a:r>
              <a:rPr lang="en-GB" sz="3200" dirty="0"/>
              <a:t> </a:t>
            </a:r>
            <a:r>
              <a:rPr lang="en-GB" sz="3200" dirty="0" err="1"/>
              <a:t>een</a:t>
            </a:r>
            <a:r>
              <a:rPr lang="en-GB" sz="3200" dirty="0"/>
              <a:t> </a:t>
            </a:r>
            <a:r>
              <a:rPr lang="en-GB" sz="3200" dirty="0" err="1"/>
              <a:t>vergunning</a:t>
            </a:r>
            <a:r>
              <a:rPr lang="en-GB" sz="3200" dirty="0"/>
              <a:t> </a:t>
            </a:r>
            <a:r>
              <a:rPr lang="en-GB" sz="3200" dirty="0" err="1"/>
              <a:t>aan</a:t>
            </a:r>
            <a:r>
              <a:rPr lang="en-GB" sz="3200" dirty="0"/>
              <a:t> </a:t>
            </a:r>
            <a:r>
              <a:rPr lang="en-GB" sz="3200" dirty="0" err="1"/>
              <a:t>voor</a:t>
            </a:r>
            <a:r>
              <a:rPr lang="en-GB" sz="3200" dirty="0"/>
              <a:t> </a:t>
            </a:r>
            <a:r>
              <a:rPr lang="en-GB" sz="3200" dirty="0" err="1"/>
              <a:t>zijn</a:t>
            </a:r>
            <a:r>
              <a:rPr lang="en-GB" sz="3200" dirty="0"/>
              <a:t> </a:t>
            </a:r>
            <a:r>
              <a:rPr lang="en-GB" sz="3200" dirty="0" err="1"/>
              <a:t>verhuis</a:t>
            </a:r>
            <a:r>
              <a:rPr lang="en-GB" sz="3200" dirty="0"/>
              <a:t>.</a:t>
            </a:r>
            <a:endParaRPr lang="en-GB" sz="4400" i="1" dirty="0"/>
          </a:p>
        </p:txBody>
      </p:sp>
      <p:grpSp>
        <p:nvGrpSpPr>
          <p:cNvPr id="3" name="Group 2">
            <a:extLst>
              <a:ext uri="{FF2B5EF4-FFF2-40B4-BE49-F238E27FC236}">
                <a16:creationId xmlns:a16="http://schemas.microsoft.com/office/drawing/2014/main" id="{3165D163-4D7E-B7BC-906D-E709D0E8D08A}"/>
              </a:ext>
            </a:extLst>
          </p:cNvPr>
          <p:cNvGrpSpPr/>
          <p:nvPr/>
        </p:nvGrpSpPr>
        <p:grpSpPr>
          <a:xfrm>
            <a:off x="7617611" y="5521207"/>
            <a:ext cx="3071249" cy="1098785"/>
            <a:chOff x="3840375" y="1286607"/>
            <a:chExt cx="3071249" cy="1098785"/>
          </a:xfrm>
        </p:grpSpPr>
        <p:sp>
          <p:nvSpPr>
            <p:cNvPr id="5" name="Rectangle: Rounded Corners 4">
              <a:extLst>
                <a:ext uri="{FF2B5EF4-FFF2-40B4-BE49-F238E27FC236}">
                  <a16:creationId xmlns:a16="http://schemas.microsoft.com/office/drawing/2014/main" id="{DAC62429-E03D-CD47-05CF-87EEFFA3ED08}"/>
                </a:ext>
              </a:extLst>
            </p:cNvPr>
            <p:cNvSpPr/>
            <p:nvPr/>
          </p:nvSpPr>
          <p:spPr>
            <a:xfrm>
              <a:off x="3840375" y="1286607"/>
              <a:ext cx="3071249" cy="1098785"/>
            </a:xfrm>
            <a:prstGeom prst="roundRect">
              <a:avLst>
                <a:gd name="adj" fmla="val 10000"/>
              </a:avLst>
            </a:prstGeom>
          </p:spPr>
          <p:style>
            <a:lnRef idx="2">
              <a:schemeClr val="lt1">
                <a:hueOff val="0"/>
                <a:satOff val="0"/>
                <a:lumOff val="0"/>
                <a:alphaOff val="0"/>
              </a:schemeClr>
            </a:lnRef>
            <a:fillRef idx="1">
              <a:schemeClr val="accent4">
                <a:hueOff val="0"/>
                <a:satOff val="0"/>
                <a:lumOff val="20785"/>
                <a:alphaOff val="0"/>
              </a:schemeClr>
            </a:fillRef>
            <a:effectRef idx="0">
              <a:schemeClr val="accent4">
                <a:hueOff val="0"/>
                <a:satOff val="0"/>
                <a:lumOff val="20785"/>
                <a:alphaOff val="0"/>
              </a:schemeClr>
            </a:effectRef>
            <a:fontRef idx="minor">
              <a:schemeClr val="lt1"/>
            </a:fontRef>
          </p:style>
          <p:txBody>
            <a:bodyPr/>
            <a:lstStyle/>
            <a:p>
              <a:endParaRPr lang="en-GB"/>
            </a:p>
          </p:txBody>
        </p:sp>
        <p:sp>
          <p:nvSpPr>
            <p:cNvPr id="6" name="Rectangle: Rounded Corners 4">
              <a:extLst>
                <a:ext uri="{FF2B5EF4-FFF2-40B4-BE49-F238E27FC236}">
                  <a16:creationId xmlns:a16="http://schemas.microsoft.com/office/drawing/2014/main" id="{449CBF39-A70E-AB4B-F197-4666EB0C5343}"/>
                </a:ext>
              </a:extLst>
            </p:cNvPr>
            <p:cNvSpPr txBox="1"/>
            <p:nvPr/>
          </p:nvSpPr>
          <p:spPr>
            <a:xfrm>
              <a:off x="3872557" y="1318789"/>
              <a:ext cx="3006885" cy="10344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Inwoner</a:t>
              </a:r>
              <a:endParaRPr lang="en-GB" sz="2400" kern="1200"/>
            </a:p>
          </p:txBody>
        </p:sp>
      </p:grpSp>
      <p:pic>
        <p:nvPicPr>
          <p:cNvPr id="7" name="Picture 6">
            <a:extLst>
              <a:ext uri="{FF2B5EF4-FFF2-40B4-BE49-F238E27FC236}">
                <a16:creationId xmlns:a16="http://schemas.microsoft.com/office/drawing/2014/main" id="{97CA5AB3-F5BC-7D9B-357E-202DFF3BF46A}"/>
              </a:ext>
            </a:extLst>
          </p:cNvPr>
          <p:cNvPicPr>
            <a:picLocks noChangeAspect="1"/>
          </p:cNvPicPr>
          <p:nvPr/>
        </p:nvPicPr>
        <p:blipFill>
          <a:blip r:embed="rId2"/>
          <a:stretch>
            <a:fillRect/>
          </a:stretch>
        </p:blipFill>
        <p:spPr>
          <a:xfrm>
            <a:off x="8545796" y="4283668"/>
            <a:ext cx="1214877" cy="1205357"/>
          </a:xfrm>
          <a:prstGeom prst="rect">
            <a:avLst/>
          </a:prstGeom>
        </p:spPr>
      </p:pic>
    </p:spTree>
    <p:extLst>
      <p:ext uri="{BB962C8B-B14F-4D97-AF65-F5344CB8AC3E}">
        <p14:creationId xmlns:p14="http://schemas.microsoft.com/office/powerpoint/2010/main" val="2108773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C709-DC0E-AC22-004C-0451180F00ED}"/>
              </a:ext>
            </a:extLst>
          </p:cNvPr>
          <p:cNvSpPr>
            <a:spLocks noGrp="1"/>
          </p:cNvSpPr>
          <p:nvPr>
            <p:ph type="title"/>
          </p:nvPr>
        </p:nvSpPr>
        <p:spPr/>
        <p:txBody>
          <a:bodyPr/>
          <a:lstStyle/>
          <a:p>
            <a:r>
              <a:rPr lang="en-GB" sz="3600" err="1"/>
              <a:t>Datavoorbeeld</a:t>
            </a:r>
            <a:endParaRPr lang="en-GB"/>
          </a:p>
        </p:txBody>
      </p:sp>
      <p:pic>
        <p:nvPicPr>
          <p:cNvPr id="4" name="Picture 3">
            <a:extLst>
              <a:ext uri="{FF2B5EF4-FFF2-40B4-BE49-F238E27FC236}">
                <a16:creationId xmlns:a16="http://schemas.microsoft.com/office/drawing/2014/main" id="{7FFCE025-79C7-B0E4-0436-FD03A4687882}"/>
              </a:ext>
            </a:extLst>
          </p:cNvPr>
          <p:cNvPicPr>
            <a:picLocks noChangeAspect="1"/>
          </p:cNvPicPr>
          <p:nvPr/>
        </p:nvPicPr>
        <p:blipFill>
          <a:blip r:embed="rId2"/>
          <a:stretch>
            <a:fillRect/>
          </a:stretch>
        </p:blipFill>
        <p:spPr>
          <a:xfrm>
            <a:off x="610400" y="1542943"/>
            <a:ext cx="11265914" cy="5124212"/>
          </a:xfrm>
          <a:prstGeom prst="rect">
            <a:avLst/>
          </a:prstGeom>
        </p:spPr>
      </p:pic>
    </p:spTree>
    <p:extLst>
      <p:ext uri="{BB962C8B-B14F-4D97-AF65-F5344CB8AC3E}">
        <p14:creationId xmlns:p14="http://schemas.microsoft.com/office/powerpoint/2010/main" val="3579734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58F3-8928-DD1C-3ED2-BBDE25904E16}"/>
              </a:ext>
            </a:extLst>
          </p:cNvPr>
          <p:cNvSpPr>
            <a:spLocks noGrp="1"/>
          </p:cNvSpPr>
          <p:nvPr>
            <p:ph type="title"/>
          </p:nvPr>
        </p:nvSpPr>
        <p:spPr/>
        <p:txBody>
          <a:bodyPr/>
          <a:lstStyle/>
          <a:p>
            <a:r>
              <a:rPr lang="en-GB" b="1" u="sng"/>
              <a:t>Use Case 3</a:t>
            </a:r>
          </a:p>
        </p:txBody>
      </p:sp>
      <p:sp>
        <p:nvSpPr>
          <p:cNvPr id="4" name="Text Placeholder 3">
            <a:extLst>
              <a:ext uri="{FF2B5EF4-FFF2-40B4-BE49-F238E27FC236}">
                <a16:creationId xmlns:a16="http://schemas.microsoft.com/office/drawing/2014/main" id="{6445C00D-B576-21F8-A845-8302CF45DDB7}"/>
              </a:ext>
            </a:extLst>
          </p:cNvPr>
          <p:cNvSpPr>
            <a:spLocks noGrp="1"/>
          </p:cNvSpPr>
          <p:nvPr>
            <p:ph type="body" idx="1"/>
          </p:nvPr>
        </p:nvSpPr>
        <p:spPr>
          <a:xfrm>
            <a:off x="720725" y="2586585"/>
            <a:ext cx="9291493" cy="900000"/>
          </a:xfrm>
        </p:spPr>
        <p:txBody>
          <a:bodyPr/>
          <a:lstStyle/>
          <a:p>
            <a:pPr marL="137157" indent="0">
              <a:buNone/>
            </a:pPr>
            <a:r>
              <a:rPr lang="en-GB" sz="3200" err="1"/>
              <a:t>Een</a:t>
            </a:r>
            <a:r>
              <a:rPr lang="en-GB" sz="3200"/>
              <a:t> </a:t>
            </a:r>
            <a:r>
              <a:rPr lang="en-GB" sz="3200" err="1"/>
              <a:t>onderneming</a:t>
            </a:r>
            <a:r>
              <a:rPr lang="en-GB" sz="3200"/>
              <a:t> </a:t>
            </a:r>
            <a:r>
              <a:rPr lang="en-GB" sz="3200" err="1"/>
              <a:t>doet</a:t>
            </a:r>
            <a:r>
              <a:rPr lang="en-GB" sz="3200"/>
              <a:t> </a:t>
            </a:r>
            <a:r>
              <a:rPr lang="en-GB" sz="3200" err="1"/>
              <a:t>een</a:t>
            </a:r>
            <a:r>
              <a:rPr lang="en-GB" sz="3200"/>
              <a:t> </a:t>
            </a:r>
            <a:r>
              <a:rPr lang="en-GB" sz="3200" err="1"/>
              <a:t>aanvraag</a:t>
            </a:r>
            <a:r>
              <a:rPr lang="en-GB" sz="3200"/>
              <a:t> </a:t>
            </a:r>
            <a:r>
              <a:rPr lang="en-GB" sz="3200" err="1"/>
              <a:t>voor</a:t>
            </a:r>
            <a:r>
              <a:rPr lang="en-GB" sz="3200"/>
              <a:t> </a:t>
            </a:r>
            <a:r>
              <a:rPr lang="en-GB" sz="3200" err="1"/>
              <a:t>een</a:t>
            </a:r>
            <a:r>
              <a:rPr lang="en-GB" sz="3200"/>
              <a:t> </a:t>
            </a:r>
            <a:r>
              <a:rPr lang="en-GB" sz="3200" err="1"/>
              <a:t>toegang</a:t>
            </a:r>
            <a:r>
              <a:rPr lang="en-GB" sz="3200"/>
              <a:t> </a:t>
            </a:r>
            <a:r>
              <a:rPr lang="en-GB" sz="3200" err="1"/>
              <a:t>voor</a:t>
            </a:r>
            <a:r>
              <a:rPr lang="en-GB" sz="3200"/>
              <a:t> al </a:t>
            </a:r>
            <a:r>
              <a:rPr lang="en-GB" sz="3200" err="1"/>
              <a:t>z'n</a:t>
            </a:r>
            <a:r>
              <a:rPr lang="en-GB" sz="3200"/>
              <a:t> </a:t>
            </a:r>
            <a:r>
              <a:rPr lang="en-GB" sz="3200" err="1"/>
              <a:t>voertuigen</a:t>
            </a:r>
            <a:endParaRPr lang="en-GB" sz="3200">
              <a:cs typeface="Arial"/>
            </a:endParaRPr>
          </a:p>
        </p:txBody>
      </p:sp>
      <p:grpSp>
        <p:nvGrpSpPr>
          <p:cNvPr id="3" name="Group 2">
            <a:extLst>
              <a:ext uri="{FF2B5EF4-FFF2-40B4-BE49-F238E27FC236}">
                <a16:creationId xmlns:a16="http://schemas.microsoft.com/office/drawing/2014/main" id="{34393D78-C083-6CA2-8DDD-7B8EFB5DACE7}"/>
              </a:ext>
            </a:extLst>
          </p:cNvPr>
          <p:cNvGrpSpPr/>
          <p:nvPr/>
        </p:nvGrpSpPr>
        <p:grpSpPr>
          <a:xfrm>
            <a:off x="7395939" y="5511243"/>
            <a:ext cx="3071249" cy="1098785"/>
            <a:chOff x="7679437" y="1286607"/>
            <a:chExt cx="3071249" cy="1098785"/>
          </a:xfrm>
        </p:grpSpPr>
        <p:sp>
          <p:nvSpPr>
            <p:cNvPr id="5" name="Rectangle: Rounded Corners 4">
              <a:extLst>
                <a:ext uri="{FF2B5EF4-FFF2-40B4-BE49-F238E27FC236}">
                  <a16:creationId xmlns:a16="http://schemas.microsoft.com/office/drawing/2014/main" id="{4C75365C-4D70-3C10-A836-A401C7833EC9}"/>
                </a:ext>
              </a:extLst>
            </p:cNvPr>
            <p:cNvSpPr/>
            <p:nvPr/>
          </p:nvSpPr>
          <p:spPr>
            <a:xfrm>
              <a:off x="7679437" y="1286607"/>
              <a:ext cx="3071249" cy="1098785"/>
            </a:xfrm>
            <a:prstGeom prst="roundRect">
              <a:avLst>
                <a:gd name="adj" fmla="val 10000"/>
              </a:avLst>
            </a:prstGeom>
          </p:spPr>
          <p:style>
            <a:lnRef idx="2">
              <a:schemeClr val="lt1">
                <a:hueOff val="0"/>
                <a:satOff val="0"/>
                <a:lumOff val="0"/>
                <a:alphaOff val="0"/>
              </a:schemeClr>
            </a:lnRef>
            <a:fillRef idx="1">
              <a:schemeClr val="accent4">
                <a:hueOff val="0"/>
                <a:satOff val="0"/>
                <a:lumOff val="41569"/>
                <a:alphaOff val="0"/>
              </a:schemeClr>
            </a:fillRef>
            <a:effectRef idx="0">
              <a:schemeClr val="accent4">
                <a:hueOff val="0"/>
                <a:satOff val="0"/>
                <a:lumOff val="41569"/>
                <a:alphaOff val="0"/>
              </a:schemeClr>
            </a:effectRef>
            <a:fontRef idx="minor">
              <a:schemeClr val="lt1"/>
            </a:fontRef>
          </p:style>
          <p:txBody>
            <a:bodyPr/>
            <a:lstStyle/>
            <a:p>
              <a:endParaRPr lang="en-GB"/>
            </a:p>
          </p:txBody>
        </p:sp>
        <p:sp>
          <p:nvSpPr>
            <p:cNvPr id="6" name="Rectangle: Rounded Corners 4">
              <a:extLst>
                <a:ext uri="{FF2B5EF4-FFF2-40B4-BE49-F238E27FC236}">
                  <a16:creationId xmlns:a16="http://schemas.microsoft.com/office/drawing/2014/main" id="{178C92F2-FC43-7F2E-8786-F37EA269A5FF}"/>
                </a:ext>
              </a:extLst>
            </p:cNvPr>
            <p:cNvSpPr txBox="1"/>
            <p:nvPr/>
          </p:nvSpPr>
          <p:spPr>
            <a:xfrm>
              <a:off x="7711619" y="1318789"/>
              <a:ext cx="3006885" cy="10344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0" i="0" kern="1200" err="1">
                  <a:latin typeface="Arial"/>
                </a:rPr>
                <a:t>Organisatie</a:t>
              </a:r>
              <a:endParaRPr lang="en-US" sz="2400" kern="1200" err="1"/>
            </a:p>
          </p:txBody>
        </p:sp>
      </p:grpSp>
      <p:pic>
        <p:nvPicPr>
          <p:cNvPr id="7" name="Picture 6" descr="A black background with white text&#10;&#10;Description automatically generated">
            <a:extLst>
              <a:ext uri="{FF2B5EF4-FFF2-40B4-BE49-F238E27FC236}">
                <a16:creationId xmlns:a16="http://schemas.microsoft.com/office/drawing/2014/main" id="{66E89BF3-4E40-8352-FB25-D47C7DC1C409}"/>
              </a:ext>
            </a:extLst>
          </p:cNvPr>
          <p:cNvPicPr>
            <a:picLocks noChangeAspect="1"/>
          </p:cNvPicPr>
          <p:nvPr/>
        </p:nvPicPr>
        <p:blipFill>
          <a:blip r:embed="rId2"/>
          <a:stretch>
            <a:fillRect/>
          </a:stretch>
        </p:blipFill>
        <p:spPr>
          <a:xfrm>
            <a:off x="8240509" y="4157803"/>
            <a:ext cx="1382110" cy="1329559"/>
          </a:xfrm>
          <a:prstGeom prst="rect">
            <a:avLst/>
          </a:prstGeom>
        </p:spPr>
      </p:pic>
    </p:spTree>
    <p:extLst>
      <p:ext uri="{BB962C8B-B14F-4D97-AF65-F5344CB8AC3E}">
        <p14:creationId xmlns:p14="http://schemas.microsoft.com/office/powerpoint/2010/main" val="1232835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C709-DC0E-AC22-004C-0451180F00ED}"/>
              </a:ext>
            </a:extLst>
          </p:cNvPr>
          <p:cNvSpPr>
            <a:spLocks noGrp="1"/>
          </p:cNvSpPr>
          <p:nvPr>
            <p:ph type="title"/>
          </p:nvPr>
        </p:nvSpPr>
        <p:spPr/>
        <p:txBody>
          <a:bodyPr/>
          <a:lstStyle/>
          <a:p>
            <a:r>
              <a:rPr lang="en-GB" sz="3600" err="1"/>
              <a:t>Datavoorbeeld</a:t>
            </a:r>
            <a:endParaRPr lang="en-GB"/>
          </a:p>
        </p:txBody>
      </p:sp>
      <p:pic>
        <p:nvPicPr>
          <p:cNvPr id="5" name="Picture 4">
            <a:extLst>
              <a:ext uri="{FF2B5EF4-FFF2-40B4-BE49-F238E27FC236}">
                <a16:creationId xmlns:a16="http://schemas.microsoft.com/office/drawing/2014/main" id="{8548B0E4-912C-34DF-3E72-AB2E6D980891}"/>
              </a:ext>
            </a:extLst>
          </p:cNvPr>
          <p:cNvPicPr>
            <a:picLocks noChangeAspect="1"/>
          </p:cNvPicPr>
          <p:nvPr/>
        </p:nvPicPr>
        <p:blipFill>
          <a:blip r:embed="rId2"/>
          <a:stretch>
            <a:fillRect/>
          </a:stretch>
        </p:blipFill>
        <p:spPr>
          <a:xfrm>
            <a:off x="471972" y="1130340"/>
            <a:ext cx="11720028" cy="5553489"/>
          </a:xfrm>
          <a:prstGeom prst="rect">
            <a:avLst/>
          </a:prstGeom>
        </p:spPr>
      </p:pic>
    </p:spTree>
    <p:extLst>
      <p:ext uri="{BB962C8B-B14F-4D97-AF65-F5344CB8AC3E}">
        <p14:creationId xmlns:p14="http://schemas.microsoft.com/office/powerpoint/2010/main" val="577010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A206-8F99-DC0D-37ED-322EF900EC0A}"/>
              </a:ext>
            </a:extLst>
          </p:cNvPr>
          <p:cNvSpPr>
            <a:spLocks noGrp="1"/>
          </p:cNvSpPr>
          <p:nvPr>
            <p:ph type="title"/>
          </p:nvPr>
        </p:nvSpPr>
        <p:spPr/>
        <p:txBody>
          <a:bodyPr/>
          <a:lstStyle/>
          <a:p>
            <a:r>
              <a:rPr lang="en-US"/>
              <a:t>Use Case 2 &amp; 3</a:t>
            </a:r>
          </a:p>
        </p:txBody>
      </p:sp>
      <p:sp>
        <p:nvSpPr>
          <p:cNvPr id="5" name="Rectangle 4">
            <a:extLst>
              <a:ext uri="{FF2B5EF4-FFF2-40B4-BE49-F238E27FC236}">
                <a16:creationId xmlns:a16="http://schemas.microsoft.com/office/drawing/2014/main" id="{6F47577E-B5B6-C69F-1E5E-4944CF4D0431}"/>
              </a:ext>
            </a:extLst>
          </p:cNvPr>
          <p:cNvSpPr/>
          <p:nvPr/>
        </p:nvSpPr>
        <p:spPr>
          <a:xfrm>
            <a:off x="8680598" y="0"/>
            <a:ext cx="3511401" cy="68580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10A4B59-8585-028E-4F32-1B0BFAAC665E}"/>
              </a:ext>
            </a:extLst>
          </p:cNvPr>
          <p:cNvSpPr txBox="1"/>
          <p:nvPr/>
        </p:nvSpPr>
        <p:spPr>
          <a:xfrm>
            <a:off x="578450" y="1353492"/>
            <a:ext cx="8020253" cy="646331"/>
          </a:xfrm>
          <a:prstGeom prst="rect">
            <a:avLst/>
          </a:prstGeom>
          <a:noFill/>
        </p:spPr>
        <p:txBody>
          <a:bodyPr wrap="square">
            <a:spAutoFit/>
          </a:bodyPr>
          <a:lstStyle/>
          <a:p>
            <a:r>
              <a:rPr lang="en-US" dirty="0"/>
              <a:t>De </a:t>
            </a:r>
            <a:r>
              <a:rPr lang="en-US" dirty="0" err="1"/>
              <a:t>inwoner</a:t>
            </a:r>
            <a:r>
              <a:rPr lang="en-US" dirty="0"/>
              <a:t>/</a:t>
            </a:r>
            <a:r>
              <a:rPr lang="en-US" dirty="0" err="1"/>
              <a:t>onderneming</a:t>
            </a:r>
            <a:r>
              <a:rPr lang="en-US" dirty="0"/>
              <a:t> </a:t>
            </a:r>
            <a:r>
              <a:rPr lang="en-US" dirty="0" err="1"/>
              <a:t>wil</a:t>
            </a:r>
            <a:r>
              <a:rPr lang="en-US" dirty="0"/>
              <a:t> </a:t>
            </a:r>
            <a:r>
              <a:rPr lang="en-US" dirty="0" err="1"/>
              <a:t>een</a:t>
            </a:r>
            <a:r>
              <a:rPr lang="en-US" dirty="0"/>
              <a:t> </a:t>
            </a:r>
            <a:r>
              <a:rPr lang="en-US" dirty="0" err="1"/>
              <a:t>Vergunning</a:t>
            </a:r>
            <a:r>
              <a:rPr lang="en-US" dirty="0"/>
              <a:t> </a:t>
            </a:r>
            <a:r>
              <a:rPr lang="en-US" dirty="0" err="1"/>
              <a:t>aanvragen</a:t>
            </a:r>
            <a:r>
              <a:rPr lang="en-US" dirty="0"/>
              <a:t> die </a:t>
            </a:r>
            <a:r>
              <a:rPr lang="en-US" dirty="0" err="1"/>
              <a:t>betrekking</a:t>
            </a:r>
            <a:r>
              <a:rPr lang="en-US" dirty="0"/>
              <a:t> </a:t>
            </a:r>
            <a:r>
              <a:rPr lang="en-US" dirty="0" err="1"/>
              <a:t>heeft</a:t>
            </a:r>
            <a:r>
              <a:rPr lang="en-US" dirty="0"/>
              <a:t> op </a:t>
            </a:r>
            <a:r>
              <a:rPr lang="en-US" dirty="0" err="1"/>
              <a:t>een</a:t>
            </a:r>
            <a:r>
              <a:rPr lang="en-US" dirty="0"/>
              <a:t> </a:t>
            </a:r>
            <a:r>
              <a:rPr lang="en-US" dirty="0" err="1"/>
              <a:t>specifieke</a:t>
            </a:r>
            <a:r>
              <a:rPr lang="en-US" dirty="0"/>
              <a:t> Zone.</a:t>
            </a:r>
            <a:endParaRPr lang="en-GB" dirty="0"/>
          </a:p>
        </p:txBody>
      </p:sp>
      <p:sp>
        <p:nvSpPr>
          <p:cNvPr id="8" name="TextBox 7">
            <a:extLst>
              <a:ext uri="{FF2B5EF4-FFF2-40B4-BE49-F238E27FC236}">
                <a16:creationId xmlns:a16="http://schemas.microsoft.com/office/drawing/2014/main" id="{9E10E38B-F56C-DF50-D2B9-E1B7ED6539A6}"/>
              </a:ext>
            </a:extLst>
          </p:cNvPr>
          <p:cNvSpPr txBox="1"/>
          <p:nvPr/>
        </p:nvSpPr>
        <p:spPr>
          <a:xfrm>
            <a:off x="8778133" y="2438401"/>
            <a:ext cx="3316330" cy="2031325"/>
          </a:xfrm>
          <a:prstGeom prst="rect">
            <a:avLst/>
          </a:prstGeom>
          <a:noFill/>
        </p:spPr>
        <p:txBody>
          <a:bodyPr wrap="square">
            <a:spAutoFit/>
          </a:bodyPr>
          <a:lstStyle/>
          <a:p>
            <a:pPr marL="137157" indent="0">
              <a:buNone/>
            </a:pPr>
            <a:r>
              <a:rPr lang="en-US" b="1" err="1"/>
              <a:t>Aanvraag</a:t>
            </a:r>
            <a:r>
              <a:rPr lang="en-US"/>
              <a:t>: </a:t>
            </a:r>
            <a:r>
              <a:rPr lang="en-US" err="1"/>
              <a:t>formeel</a:t>
            </a:r>
            <a:r>
              <a:rPr lang="en-US"/>
              <a:t> </a:t>
            </a:r>
            <a:r>
              <a:rPr lang="en-US" err="1"/>
              <a:t>verzoek</a:t>
            </a:r>
            <a:r>
              <a:rPr lang="en-US"/>
              <a:t> om </a:t>
            </a:r>
            <a:r>
              <a:rPr lang="en-US" err="1"/>
              <a:t>een</a:t>
            </a:r>
            <a:r>
              <a:rPr lang="en-US"/>
              <a:t> </a:t>
            </a:r>
            <a:r>
              <a:rPr lang="en-US" err="1"/>
              <a:t>Vergunning</a:t>
            </a:r>
            <a:r>
              <a:rPr lang="en-US"/>
              <a:t> </a:t>
            </a:r>
            <a:r>
              <a:rPr lang="en-US" err="1"/>
              <a:t>te</a:t>
            </a:r>
            <a:r>
              <a:rPr lang="en-US"/>
              <a:t> </a:t>
            </a:r>
            <a:r>
              <a:rPr lang="en-US" err="1"/>
              <a:t>verkrijgen</a:t>
            </a:r>
            <a:r>
              <a:rPr lang="en-US"/>
              <a:t> om </a:t>
            </a:r>
            <a:r>
              <a:rPr lang="en-US" err="1"/>
              <a:t>toegang</a:t>
            </a:r>
            <a:r>
              <a:rPr lang="en-US"/>
              <a:t> </a:t>
            </a:r>
            <a:r>
              <a:rPr lang="en-US" err="1"/>
              <a:t>te</a:t>
            </a:r>
            <a:r>
              <a:rPr lang="en-US"/>
              <a:t> </a:t>
            </a:r>
            <a:r>
              <a:rPr lang="en-US" err="1"/>
              <a:t>krijgen</a:t>
            </a:r>
            <a:r>
              <a:rPr lang="en-US"/>
              <a:t> tot </a:t>
            </a:r>
            <a:r>
              <a:rPr lang="en-US" err="1"/>
              <a:t>een</a:t>
            </a:r>
            <a:r>
              <a:rPr lang="en-US"/>
              <a:t> Zone.</a:t>
            </a:r>
          </a:p>
          <a:p>
            <a:pPr marL="137157" indent="0">
              <a:buNone/>
            </a:pPr>
            <a:endParaRPr lang="en-US" i="1"/>
          </a:p>
          <a:p>
            <a:pPr marL="137157" indent="0">
              <a:buNone/>
            </a:pPr>
            <a:r>
              <a:rPr lang="en-US" b="1" err="1"/>
              <a:t>AanvraagSet</a:t>
            </a:r>
            <a:r>
              <a:rPr lang="en-US"/>
              <a:t>: </a:t>
            </a:r>
            <a:r>
              <a:rPr lang="en-GB" err="1"/>
              <a:t>een</a:t>
            </a:r>
            <a:r>
              <a:rPr lang="en-GB"/>
              <a:t> </a:t>
            </a:r>
            <a:r>
              <a:rPr lang="en-GB" err="1"/>
              <a:t>groep</a:t>
            </a:r>
            <a:r>
              <a:rPr lang="en-GB"/>
              <a:t> van </a:t>
            </a:r>
            <a:r>
              <a:rPr lang="en-GB" err="1"/>
              <a:t>één</a:t>
            </a:r>
            <a:r>
              <a:rPr lang="en-GB"/>
              <a:t> of </a:t>
            </a:r>
            <a:r>
              <a:rPr lang="en-GB" err="1"/>
              <a:t>meerdere</a:t>
            </a:r>
            <a:r>
              <a:rPr lang="en-GB"/>
              <a:t> </a:t>
            </a:r>
            <a:r>
              <a:rPr lang="en-GB" err="1"/>
              <a:t>Aanvragen</a:t>
            </a:r>
            <a:r>
              <a:rPr lang="en-GB"/>
              <a:t>.</a:t>
            </a:r>
            <a:endParaRPr lang="en-US"/>
          </a:p>
        </p:txBody>
      </p:sp>
      <p:pic>
        <p:nvPicPr>
          <p:cNvPr id="4" name="Picture 3">
            <a:extLst>
              <a:ext uri="{FF2B5EF4-FFF2-40B4-BE49-F238E27FC236}">
                <a16:creationId xmlns:a16="http://schemas.microsoft.com/office/drawing/2014/main" id="{FB7AF4EE-E064-B528-AAB9-AA0C039EDE83}"/>
              </a:ext>
            </a:extLst>
          </p:cNvPr>
          <p:cNvPicPr>
            <a:picLocks noChangeAspect="1"/>
          </p:cNvPicPr>
          <p:nvPr/>
        </p:nvPicPr>
        <p:blipFill>
          <a:blip r:embed="rId3"/>
          <a:stretch>
            <a:fillRect/>
          </a:stretch>
        </p:blipFill>
        <p:spPr>
          <a:xfrm>
            <a:off x="772668" y="2004699"/>
            <a:ext cx="7260990" cy="3810128"/>
          </a:xfrm>
          <a:prstGeom prst="rect">
            <a:avLst/>
          </a:prstGeom>
        </p:spPr>
      </p:pic>
    </p:spTree>
    <p:extLst>
      <p:ext uri="{BB962C8B-B14F-4D97-AF65-F5344CB8AC3E}">
        <p14:creationId xmlns:p14="http://schemas.microsoft.com/office/powerpoint/2010/main" val="2127613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A206-8F99-DC0D-37ED-322EF900EC0A}"/>
              </a:ext>
            </a:extLst>
          </p:cNvPr>
          <p:cNvSpPr>
            <a:spLocks noGrp="1"/>
          </p:cNvSpPr>
          <p:nvPr>
            <p:ph type="title"/>
          </p:nvPr>
        </p:nvSpPr>
        <p:spPr/>
        <p:txBody>
          <a:bodyPr/>
          <a:lstStyle/>
          <a:p>
            <a:r>
              <a:rPr lang="en-US"/>
              <a:t>Use Case 2 &amp; 3</a:t>
            </a:r>
          </a:p>
        </p:txBody>
      </p:sp>
      <p:sp>
        <p:nvSpPr>
          <p:cNvPr id="5" name="Rectangle 4">
            <a:extLst>
              <a:ext uri="{FF2B5EF4-FFF2-40B4-BE49-F238E27FC236}">
                <a16:creationId xmlns:a16="http://schemas.microsoft.com/office/drawing/2014/main" id="{6F47577E-B5B6-C69F-1E5E-4944CF4D0431}"/>
              </a:ext>
            </a:extLst>
          </p:cNvPr>
          <p:cNvSpPr/>
          <p:nvPr/>
        </p:nvSpPr>
        <p:spPr>
          <a:xfrm>
            <a:off x="8680598" y="0"/>
            <a:ext cx="3511401" cy="68580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10A4B59-8585-028E-4F32-1B0BFAAC665E}"/>
              </a:ext>
            </a:extLst>
          </p:cNvPr>
          <p:cNvSpPr txBox="1"/>
          <p:nvPr/>
        </p:nvSpPr>
        <p:spPr>
          <a:xfrm>
            <a:off x="610400" y="1492034"/>
            <a:ext cx="7988303" cy="369332"/>
          </a:xfrm>
          <a:prstGeom prst="rect">
            <a:avLst/>
          </a:prstGeom>
          <a:noFill/>
        </p:spPr>
        <p:txBody>
          <a:bodyPr wrap="square">
            <a:spAutoFit/>
          </a:bodyPr>
          <a:lstStyle/>
          <a:p>
            <a:r>
              <a:rPr lang="en-US" err="1"/>
              <a:t>Meerdere</a:t>
            </a:r>
            <a:r>
              <a:rPr lang="en-US"/>
              <a:t> </a:t>
            </a:r>
            <a:r>
              <a:rPr lang="en-US" err="1"/>
              <a:t>Aanvragen</a:t>
            </a:r>
            <a:r>
              <a:rPr lang="en-US"/>
              <a:t> </a:t>
            </a:r>
            <a:r>
              <a:rPr lang="en-US" err="1"/>
              <a:t>worden</a:t>
            </a:r>
            <a:r>
              <a:rPr lang="en-US"/>
              <a:t> </a:t>
            </a:r>
            <a:r>
              <a:rPr lang="en-US" err="1"/>
              <a:t>gebundeld</a:t>
            </a:r>
            <a:r>
              <a:rPr lang="en-US"/>
              <a:t> in </a:t>
            </a:r>
            <a:r>
              <a:rPr lang="en-US" err="1"/>
              <a:t>een</a:t>
            </a:r>
            <a:r>
              <a:rPr lang="en-US"/>
              <a:t> </a:t>
            </a:r>
            <a:r>
              <a:rPr lang="en-US" err="1"/>
              <a:t>AanvraagSet</a:t>
            </a:r>
            <a:r>
              <a:rPr lang="en-US"/>
              <a:t>.</a:t>
            </a:r>
            <a:endParaRPr lang="en-GB"/>
          </a:p>
        </p:txBody>
      </p:sp>
      <p:sp>
        <p:nvSpPr>
          <p:cNvPr id="8" name="TextBox 7">
            <a:extLst>
              <a:ext uri="{FF2B5EF4-FFF2-40B4-BE49-F238E27FC236}">
                <a16:creationId xmlns:a16="http://schemas.microsoft.com/office/drawing/2014/main" id="{9E10E38B-F56C-DF50-D2B9-E1B7ED6539A6}"/>
              </a:ext>
            </a:extLst>
          </p:cNvPr>
          <p:cNvSpPr txBox="1"/>
          <p:nvPr/>
        </p:nvSpPr>
        <p:spPr>
          <a:xfrm>
            <a:off x="8778133" y="2413337"/>
            <a:ext cx="3316330" cy="2031325"/>
          </a:xfrm>
          <a:prstGeom prst="rect">
            <a:avLst/>
          </a:prstGeom>
          <a:noFill/>
        </p:spPr>
        <p:txBody>
          <a:bodyPr wrap="square">
            <a:spAutoFit/>
          </a:bodyPr>
          <a:lstStyle/>
          <a:p>
            <a:pPr marL="137157" indent="0">
              <a:buNone/>
            </a:pPr>
            <a:r>
              <a:rPr lang="en-US" b="1" err="1"/>
              <a:t>Aanvraag</a:t>
            </a:r>
            <a:r>
              <a:rPr lang="en-US"/>
              <a:t>: </a:t>
            </a:r>
            <a:r>
              <a:rPr lang="en-US" err="1"/>
              <a:t>formeel</a:t>
            </a:r>
            <a:r>
              <a:rPr lang="en-US"/>
              <a:t> </a:t>
            </a:r>
            <a:r>
              <a:rPr lang="en-US" err="1"/>
              <a:t>verzoek</a:t>
            </a:r>
            <a:r>
              <a:rPr lang="en-US"/>
              <a:t> om </a:t>
            </a:r>
            <a:r>
              <a:rPr lang="en-US" err="1"/>
              <a:t>een</a:t>
            </a:r>
            <a:r>
              <a:rPr lang="en-US"/>
              <a:t> </a:t>
            </a:r>
            <a:r>
              <a:rPr lang="en-US" err="1"/>
              <a:t>Vergunning</a:t>
            </a:r>
            <a:r>
              <a:rPr lang="en-US"/>
              <a:t> </a:t>
            </a:r>
            <a:r>
              <a:rPr lang="en-US" err="1"/>
              <a:t>te</a:t>
            </a:r>
            <a:r>
              <a:rPr lang="en-US"/>
              <a:t> </a:t>
            </a:r>
            <a:r>
              <a:rPr lang="en-US" err="1"/>
              <a:t>verkrijgen</a:t>
            </a:r>
            <a:r>
              <a:rPr lang="en-US"/>
              <a:t> om </a:t>
            </a:r>
            <a:r>
              <a:rPr lang="en-US" err="1"/>
              <a:t>toegang</a:t>
            </a:r>
            <a:r>
              <a:rPr lang="en-US"/>
              <a:t> </a:t>
            </a:r>
            <a:r>
              <a:rPr lang="en-US" err="1"/>
              <a:t>te</a:t>
            </a:r>
            <a:r>
              <a:rPr lang="en-US"/>
              <a:t> </a:t>
            </a:r>
            <a:r>
              <a:rPr lang="en-US" err="1"/>
              <a:t>krijgen</a:t>
            </a:r>
            <a:r>
              <a:rPr lang="en-US"/>
              <a:t> tot </a:t>
            </a:r>
            <a:r>
              <a:rPr lang="en-US" err="1"/>
              <a:t>een</a:t>
            </a:r>
            <a:r>
              <a:rPr lang="en-US"/>
              <a:t> Zone.</a:t>
            </a:r>
          </a:p>
          <a:p>
            <a:pPr marL="137157" indent="0">
              <a:buNone/>
            </a:pPr>
            <a:endParaRPr lang="en-US" i="1"/>
          </a:p>
          <a:p>
            <a:pPr marL="137157" indent="0">
              <a:buNone/>
            </a:pPr>
            <a:r>
              <a:rPr lang="en-US" b="1" err="1"/>
              <a:t>AanvraagSet</a:t>
            </a:r>
            <a:r>
              <a:rPr lang="en-US"/>
              <a:t>: </a:t>
            </a:r>
            <a:r>
              <a:rPr lang="en-GB" err="1"/>
              <a:t>een</a:t>
            </a:r>
            <a:r>
              <a:rPr lang="en-GB"/>
              <a:t> </a:t>
            </a:r>
            <a:r>
              <a:rPr lang="en-GB" err="1"/>
              <a:t>groep</a:t>
            </a:r>
            <a:r>
              <a:rPr lang="en-GB"/>
              <a:t> van </a:t>
            </a:r>
            <a:r>
              <a:rPr lang="en-GB" err="1"/>
              <a:t>één</a:t>
            </a:r>
            <a:r>
              <a:rPr lang="en-GB"/>
              <a:t> of </a:t>
            </a:r>
            <a:r>
              <a:rPr lang="en-GB" err="1"/>
              <a:t>meerdere</a:t>
            </a:r>
            <a:r>
              <a:rPr lang="en-GB"/>
              <a:t> </a:t>
            </a:r>
            <a:r>
              <a:rPr lang="en-GB" err="1"/>
              <a:t>Aanvragen</a:t>
            </a:r>
            <a:r>
              <a:rPr lang="en-GB"/>
              <a:t>.</a:t>
            </a:r>
            <a:endParaRPr lang="en-US"/>
          </a:p>
        </p:txBody>
      </p:sp>
      <p:pic>
        <p:nvPicPr>
          <p:cNvPr id="6" name="Picture 5" descr="A screenshot of a computer&#10;&#10;Description automatically generated">
            <a:extLst>
              <a:ext uri="{FF2B5EF4-FFF2-40B4-BE49-F238E27FC236}">
                <a16:creationId xmlns:a16="http://schemas.microsoft.com/office/drawing/2014/main" id="{13FDA93F-59C5-A9D9-0045-CCF63C37AA89}"/>
              </a:ext>
            </a:extLst>
          </p:cNvPr>
          <p:cNvPicPr>
            <a:picLocks noChangeAspect="1"/>
          </p:cNvPicPr>
          <p:nvPr/>
        </p:nvPicPr>
        <p:blipFill>
          <a:blip r:embed="rId3"/>
          <a:stretch>
            <a:fillRect/>
          </a:stretch>
        </p:blipFill>
        <p:spPr>
          <a:xfrm>
            <a:off x="6439890" y="3013496"/>
            <a:ext cx="2020620" cy="2296607"/>
          </a:xfrm>
          <a:prstGeom prst="rect">
            <a:avLst/>
          </a:prstGeom>
        </p:spPr>
      </p:pic>
      <p:pic>
        <p:nvPicPr>
          <p:cNvPr id="3" name="Picture 2">
            <a:extLst>
              <a:ext uri="{FF2B5EF4-FFF2-40B4-BE49-F238E27FC236}">
                <a16:creationId xmlns:a16="http://schemas.microsoft.com/office/drawing/2014/main" id="{D05EB999-9302-E833-6C62-793BF428E1E0}"/>
              </a:ext>
            </a:extLst>
          </p:cNvPr>
          <p:cNvPicPr>
            <a:picLocks noChangeAspect="1"/>
          </p:cNvPicPr>
          <p:nvPr/>
        </p:nvPicPr>
        <p:blipFill>
          <a:blip r:embed="rId4"/>
          <a:stretch>
            <a:fillRect/>
          </a:stretch>
        </p:blipFill>
        <p:spPr>
          <a:xfrm>
            <a:off x="2822865" y="1987200"/>
            <a:ext cx="2857500" cy="4521200"/>
          </a:xfrm>
          <a:prstGeom prst="rect">
            <a:avLst/>
          </a:prstGeom>
        </p:spPr>
      </p:pic>
    </p:spTree>
    <p:extLst>
      <p:ext uri="{BB962C8B-B14F-4D97-AF65-F5344CB8AC3E}">
        <p14:creationId xmlns:p14="http://schemas.microsoft.com/office/powerpoint/2010/main" val="756447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A206-8F99-DC0D-37ED-322EF900EC0A}"/>
              </a:ext>
            </a:extLst>
          </p:cNvPr>
          <p:cNvSpPr>
            <a:spLocks noGrp="1"/>
          </p:cNvSpPr>
          <p:nvPr>
            <p:ph type="title"/>
          </p:nvPr>
        </p:nvSpPr>
        <p:spPr/>
        <p:txBody>
          <a:bodyPr/>
          <a:lstStyle/>
          <a:p>
            <a:r>
              <a:rPr lang="en-US"/>
              <a:t>Use Case 2 &amp; 3</a:t>
            </a:r>
          </a:p>
        </p:txBody>
      </p:sp>
      <p:sp>
        <p:nvSpPr>
          <p:cNvPr id="5" name="Rectangle 4">
            <a:extLst>
              <a:ext uri="{FF2B5EF4-FFF2-40B4-BE49-F238E27FC236}">
                <a16:creationId xmlns:a16="http://schemas.microsoft.com/office/drawing/2014/main" id="{6F47577E-B5B6-C69F-1E5E-4944CF4D0431}"/>
              </a:ext>
            </a:extLst>
          </p:cNvPr>
          <p:cNvSpPr/>
          <p:nvPr/>
        </p:nvSpPr>
        <p:spPr>
          <a:xfrm>
            <a:off x="8680598" y="0"/>
            <a:ext cx="3511401" cy="68580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10A4B59-8585-028E-4F32-1B0BFAAC665E}"/>
              </a:ext>
            </a:extLst>
          </p:cNvPr>
          <p:cNvSpPr txBox="1"/>
          <p:nvPr/>
        </p:nvSpPr>
        <p:spPr>
          <a:xfrm>
            <a:off x="610400" y="1492034"/>
            <a:ext cx="7988303" cy="369332"/>
          </a:xfrm>
          <a:prstGeom prst="rect">
            <a:avLst/>
          </a:prstGeom>
          <a:noFill/>
        </p:spPr>
        <p:txBody>
          <a:bodyPr wrap="square">
            <a:spAutoFit/>
          </a:bodyPr>
          <a:lstStyle/>
          <a:p>
            <a:r>
              <a:rPr lang="en-US"/>
              <a:t>Elke </a:t>
            </a:r>
            <a:r>
              <a:rPr lang="en-US" err="1"/>
              <a:t>Aanvraag</a:t>
            </a:r>
            <a:r>
              <a:rPr lang="en-US"/>
              <a:t> </a:t>
            </a:r>
            <a:r>
              <a:rPr lang="en-US" err="1"/>
              <a:t>heeft</a:t>
            </a:r>
            <a:r>
              <a:rPr lang="en-US"/>
              <a:t> </a:t>
            </a:r>
            <a:r>
              <a:rPr lang="en-US" err="1"/>
              <a:t>een</a:t>
            </a:r>
            <a:r>
              <a:rPr lang="en-US"/>
              <a:t> </a:t>
            </a:r>
            <a:r>
              <a:rPr lang="en-US" err="1"/>
              <a:t>Bewijs</a:t>
            </a:r>
            <a:r>
              <a:rPr lang="en-US"/>
              <a:t>.</a:t>
            </a:r>
            <a:endParaRPr lang="en-GB"/>
          </a:p>
        </p:txBody>
      </p:sp>
      <p:sp>
        <p:nvSpPr>
          <p:cNvPr id="8" name="TextBox 7">
            <a:extLst>
              <a:ext uri="{FF2B5EF4-FFF2-40B4-BE49-F238E27FC236}">
                <a16:creationId xmlns:a16="http://schemas.microsoft.com/office/drawing/2014/main" id="{9E10E38B-F56C-DF50-D2B9-E1B7ED6539A6}"/>
              </a:ext>
            </a:extLst>
          </p:cNvPr>
          <p:cNvSpPr txBox="1"/>
          <p:nvPr/>
        </p:nvSpPr>
        <p:spPr>
          <a:xfrm>
            <a:off x="8778133" y="2413337"/>
            <a:ext cx="3316330" cy="1754326"/>
          </a:xfrm>
          <a:prstGeom prst="rect">
            <a:avLst/>
          </a:prstGeom>
          <a:noFill/>
        </p:spPr>
        <p:txBody>
          <a:bodyPr wrap="square">
            <a:spAutoFit/>
          </a:bodyPr>
          <a:lstStyle/>
          <a:p>
            <a:pPr marL="137157" indent="0">
              <a:buNone/>
            </a:pPr>
            <a:r>
              <a:rPr lang="en-US" b="1" err="1"/>
              <a:t>Bewijs</a:t>
            </a:r>
            <a:r>
              <a:rPr lang="en-US"/>
              <a:t>: elk </a:t>
            </a:r>
            <a:r>
              <a:rPr lang="en-US" err="1"/>
              <a:t>stuk</a:t>
            </a:r>
            <a:r>
              <a:rPr lang="en-US"/>
              <a:t> </a:t>
            </a:r>
            <a:r>
              <a:rPr lang="en-US" err="1"/>
              <a:t>waarmee</a:t>
            </a:r>
            <a:r>
              <a:rPr lang="en-US"/>
              <a:t> </a:t>
            </a:r>
            <a:r>
              <a:rPr lang="en-US" err="1"/>
              <a:t>kan</a:t>
            </a:r>
            <a:r>
              <a:rPr lang="en-US"/>
              <a:t> </a:t>
            </a:r>
            <a:r>
              <a:rPr lang="en-US" err="1"/>
              <a:t>worden</a:t>
            </a:r>
            <a:r>
              <a:rPr lang="en-US"/>
              <a:t> </a:t>
            </a:r>
            <a:r>
              <a:rPr lang="en-US" err="1"/>
              <a:t>aangetoond</a:t>
            </a:r>
            <a:r>
              <a:rPr lang="en-US"/>
              <a:t> </a:t>
            </a:r>
            <a:r>
              <a:rPr lang="en-US" err="1"/>
              <a:t>dat</a:t>
            </a:r>
            <a:r>
              <a:rPr lang="en-US"/>
              <a:t> men </a:t>
            </a:r>
            <a:r>
              <a:rPr lang="en-US" err="1"/>
              <a:t>aan</a:t>
            </a:r>
            <a:r>
              <a:rPr lang="en-US"/>
              <a:t> </a:t>
            </a:r>
            <a:r>
              <a:rPr lang="en-US" err="1"/>
              <a:t>een</a:t>
            </a:r>
            <a:r>
              <a:rPr lang="en-US"/>
              <a:t> </a:t>
            </a:r>
            <a:r>
              <a:rPr lang="en-US" err="1"/>
              <a:t>Voorwaarde</a:t>
            </a:r>
            <a:r>
              <a:rPr lang="en-US"/>
              <a:t> van </a:t>
            </a:r>
            <a:r>
              <a:rPr lang="en-US" err="1"/>
              <a:t>een</a:t>
            </a:r>
            <a:r>
              <a:rPr lang="en-US"/>
              <a:t> </a:t>
            </a:r>
            <a:r>
              <a:rPr lang="en-US" err="1"/>
              <a:t>Vergunningsvereisten</a:t>
            </a:r>
            <a:r>
              <a:rPr lang="en-US"/>
              <a:t> </a:t>
            </a:r>
            <a:r>
              <a:rPr lang="en-US" err="1"/>
              <a:t>voldoet</a:t>
            </a:r>
            <a:r>
              <a:rPr lang="en-US"/>
              <a:t>.</a:t>
            </a:r>
          </a:p>
        </p:txBody>
      </p:sp>
      <p:pic>
        <p:nvPicPr>
          <p:cNvPr id="4" name="Picture 3">
            <a:extLst>
              <a:ext uri="{FF2B5EF4-FFF2-40B4-BE49-F238E27FC236}">
                <a16:creationId xmlns:a16="http://schemas.microsoft.com/office/drawing/2014/main" id="{05239A69-CEAE-68D5-E88F-B52892E9429F}"/>
              </a:ext>
            </a:extLst>
          </p:cNvPr>
          <p:cNvPicPr>
            <a:picLocks noChangeAspect="1"/>
          </p:cNvPicPr>
          <p:nvPr/>
        </p:nvPicPr>
        <p:blipFill>
          <a:blip r:embed="rId4"/>
          <a:stretch>
            <a:fillRect/>
          </a:stretch>
        </p:blipFill>
        <p:spPr>
          <a:xfrm>
            <a:off x="639429" y="1887800"/>
            <a:ext cx="7772400" cy="4678213"/>
          </a:xfrm>
          <a:prstGeom prst="rect">
            <a:avLst/>
          </a:prstGeom>
        </p:spPr>
      </p:pic>
    </p:spTree>
    <p:extLst>
      <p:ext uri="{BB962C8B-B14F-4D97-AF65-F5344CB8AC3E}">
        <p14:creationId xmlns:p14="http://schemas.microsoft.com/office/powerpoint/2010/main" val="1154994055"/>
      </p:ext>
    </p:extLst>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A206-8F99-DC0D-37ED-322EF900EC0A}"/>
              </a:ext>
            </a:extLst>
          </p:cNvPr>
          <p:cNvSpPr>
            <a:spLocks noGrp="1"/>
          </p:cNvSpPr>
          <p:nvPr>
            <p:ph type="title"/>
          </p:nvPr>
        </p:nvSpPr>
        <p:spPr/>
        <p:txBody>
          <a:bodyPr/>
          <a:lstStyle/>
          <a:p>
            <a:r>
              <a:rPr lang="en-US"/>
              <a:t>Use Case 2 &amp; 3</a:t>
            </a:r>
          </a:p>
        </p:txBody>
      </p:sp>
      <p:sp>
        <p:nvSpPr>
          <p:cNvPr id="5" name="Rectangle 4">
            <a:extLst>
              <a:ext uri="{FF2B5EF4-FFF2-40B4-BE49-F238E27FC236}">
                <a16:creationId xmlns:a16="http://schemas.microsoft.com/office/drawing/2014/main" id="{6F47577E-B5B6-C69F-1E5E-4944CF4D0431}"/>
              </a:ext>
            </a:extLst>
          </p:cNvPr>
          <p:cNvSpPr/>
          <p:nvPr/>
        </p:nvSpPr>
        <p:spPr>
          <a:xfrm>
            <a:off x="8680598" y="0"/>
            <a:ext cx="3511401" cy="6858000"/>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510A4B59-8585-028E-4F32-1B0BFAAC665E}"/>
              </a:ext>
            </a:extLst>
          </p:cNvPr>
          <p:cNvSpPr txBox="1"/>
          <p:nvPr/>
        </p:nvSpPr>
        <p:spPr>
          <a:xfrm>
            <a:off x="569453" y="1240092"/>
            <a:ext cx="5817600" cy="923330"/>
          </a:xfrm>
          <a:prstGeom prst="rect">
            <a:avLst/>
          </a:prstGeom>
          <a:noFill/>
        </p:spPr>
        <p:txBody>
          <a:bodyPr wrap="square">
            <a:spAutoFit/>
          </a:bodyPr>
          <a:lstStyle/>
          <a:p>
            <a:r>
              <a:rPr lang="en-US" err="1"/>
              <a:t>Indien</a:t>
            </a:r>
            <a:r>
              <a:rPr lang="en-US"/>
              <a:t> de </a:t>
            </a:r>
            <a:r>
              <a:rPr lang="en-US" err="1"/>
              <a:t>Aanvraag</a:t>
            </a:r>
            <a:r>
              <a:rPr lang="en-US"/>
              <a:t> is </a:t>
            </a:r>
            <a:r>
              <a:rPr lang="en-US" err="1"/>
              <a:t>goedgekeurd</a:t>
            </a:r>
            <a:r>
              <a:rPr lang="en-US"/>
              <a:t> </a:t>
            </a:r>
            <a:r>
              <a:rPr lang="en-US" err="1"/>
              <a:t>heeft</a:t>
            </a:r>
            <a:r>
              <a:rPr lang="en-US"/>
              <a:t> de </a:t>
            </a:r>
            <a:r>
              <a:rPr lang="en-US" err="1"/>
              <a:t>inwoner</a:t>
            </a:r>
            <a:r>
              <a:rPr lang="en-US"/>
              <a:t>/</a:t>
            </a:r>
            <a:r>
              <a:rPr lang="en-US" err="1"/>
              <a:t>onderneming</a:t>
            </a:r>
            <a:r>
              <a:rPr lang="en-US"/>
              <a:t> </a:t>
            </a:r>
            <a:r>
              <a:rPr lang="en-US" err="1"/>
              <a:t>een</a:t>
            </a:r>
            <a:r>
              <a:rPr lang="en-US"/>
              <a:t> </a:t>
            </a:r>
            <a:r>
              <a:rPr lang="en-US" err="1"/>
              <a:t>Vergunning</a:t>
            </a:r>
            <a:r>
              <a:rPr lang="en-US"/>
              <a:t> om de Zone </a:t>
            </a:r>
            <a:r>
              <a:rPr lang="en-US" err="1"/>
              <a:t>te</a:t>
            </a:r>
            <a:r>
              <a:rPr lang="en-US"/>
              <a:t> </a:t>
            </a:r>
            <a:r>
              <a:rPr lang="en-US" err="1"/>
              <a:t>betreden</a:t>
            </a:r>
            <a:r>
              <a:rPr lang="en-US"/>
              <a:t>.</a:t>
            </a:r>
            <a:endParaRPr lang="en-GB"/>
          </a:p>
        </p:txBody>
      </p:sp>
      <p:sp>
        <p:nvSpPr>
          <p:cNvPr id="8" name="TextBox 7">
            <a:extLst>
              <a:ext uri="{FF2B5EF4-FFF2-40B4-BE49-F238E27FC236}">
                <a16:creationId xmlns:a16="http://schemas.microsoft.com/office/drawing/2014/main" id="{9E10E38B-F56C-DF50-D2B9-E1B7ED6539A6}"/>
              </a:ext>
            </a:extLst>
          </p:cNvPr>
          <p:cNvSpPr txBox="1"/>
          <p:nvPr/>
        </p:nvSpPr>
        <p:spPr>
          <a:xfrm>
            <a:off x="8778133" y="2413337"/>
            <a:ext cx="3316330" cy="923330"/>
          </a:xfrm>
          <a:prstGeom prst="rect">
            <a:avLst/>
          </a:prstGeom>
          <a:noFill/>
        </p:spPr>
        <p:txBody>
          <a:bodyPr wrap="square">
            <a:spAutoFit/>
          </a:bodyPr>
          <a:lstStyle/>
          <a:p>
            <a:pPr marL="137157" indent="0">
              <a:buNone/>
            </a:pPr>
            <a:r>
              <a:rPr lang="en-US" b="1" err="1"/>
              <a:t>Vergunning</a:t>
            </a:r>
            <a:r>
              <a:rPr lang="en-US"/>
              <a:t>: </a:t>
            </a:r>
            <a:r>
              <a:rPr lang="en-GB" err="1"/>
              <a:t>een</a:t>
            </a:r>
            <a:r>
              <a:rPr lang="en-GB"/>
              <a:t> </a:t>
            </a:r>
            <a:r>
              <a:rPr lang="en-GB" err="1"/>
              <a:t>toelating</a:t>
            </a:r>
            <a:r>
              <a:rPr lang="en-GB"/>
              <a:t> om </a:t>
            </a:r>
            <a:r>
              <a:rPr lang="en-GB" err="1"/>
              <a:t>een</a:t>
            </a:r>
            <a:r>
              <a:rPr lang="en-GB"/>
              <a:t> </a:t>
            </a:r>
            <a:r>
              <a:rPr lang="en-GB" err="1"/>
              <a:t>specifieke</a:t>
            </a:r>
            <a:r>
              <a:rPr lang="en-GB"/>
              <a:t> Zone </a:t>
            </a:r>
            <a:r>
              <a:rPr lang="en-GB" err="1"/>
              <a:t>te</a:t>
            </a:r>
            <a:r>
              <a:rPr lang="en-GB"/>
              <a:t> </a:t>
            </a:r>
            <a:r>
              <a:rPr lang="en-GB" err="1"/>
              <a:t>betreden</a:t>
            </a:r>
            <a:r>
              <a:rPr lang="en-GB"/>
              <a:t>.</a:t>
            </a:r>
            <a:endParaRPr lang="en-US"/>
          </a:p>
        </p:txBody>
      </p:sp>
      <p:sp>
        <p:nvSpPr>
          <p:cNvPr id="7" name="Rectangle 1">
            <a:extLst>
              <a:ext uri="{FF2B5EF4-FFF2-40B4-BE49-F238E27FC236}">
                <a16:creationId xmlns:a16="http://schemas.microsoft.com/office/drawing/2014/main" id="{96B5B281-2078-ED4C-657B-2554F7C05F5C}"/>
              </a:ext>
            </a:extLst>
          </p:cNvPr>
          <p:cNvSpPr>
            <a:spLocks noChangeArrowheads="1"/>
          </p:cNvSpPr>
          <p:nvPr/>
        </p:nvSpPr>
        <p:spPr bwMode="auto">
          <a:xfrm>
            <a:off x="0" y="-200055"/>
            <a:ext cx="6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F503370-F8B3-EBF9-C3D8-AB9B0E574B3E}"/>
              </a:ext>
            </a:extLst>
          </p:cNvPr>
          <p:cNvPicPr>
            <a:picLocks noChangeAspect="1"/>
          </p:cNvPicPr>
          <p:nvPr/>
        </p:nvPicPr>
        <p:blipFill>
          <a:blip r:embed="rId3"/>
          <a:stretch>
            <a:fillRect/>
          </a:stretch>
        </p:blipFill>
        <p:spPr>
          <a:xfrm>
            <a:off x="610400" y="2163422"/>
            <a:ext cx="7445029" cy="4481168"/>
          </a:xfrm>
          <a:prstGeom prst="rect">
            <a:avLst/>
          </a:prstGeom>
        </p:spPr>
      </p:pic>
      <p:pic>
        <p:nvPicPr>
          <p:cNvPr id="11" name="Picture 10" descr="A green and white rectangular object with black text&#10;&#10;Description automatically generated">
            <a:extLst>
              <a:ext uri="{FF2B5EF4-FFF2-40B4-BE49-F238E27FC236}">
                <a16:creationId xmlns:a16="http://schemas.microsoft.com/office/drawing/2014/main" id="{111A9DBF-685B-40A9-402D-A00845527F45}"/>
              </a:ext>
            </a:extLst>
          </p:cNvPr>
          <p:cNvPicPr>
            <a:picLocks noChangeAspect="1"/>
          </p:cNvPicPr>
          <p:nvPr/>
        </p:nvPicPr>
        <p:blipFill>
          <a:blip r:embed="rId4"/>
          <a:stretch>
            <a:fillRect/>
          </a:stretch>
        </p:blipFill>
        <p:spPr>
          <a:xfrm>
            <a:off x="6557513" y="1047422"/>
            <a:ext cx="1952625" cy="2390775"/>
          </a:xfrm>
          <a:prstGeom prst="rect">
            <a:avLst/>
          </a:prstGeom>
        </p:spPr>
      </p:pic>
    </p:spTree>
    <p:extLst>
      <p:ext uri="{BB962C8B-B14F-4D97-AF65-F5344CB8AC3E}">
        <p14:creationId xmlns:p14="http://schemas.microsoft.com/office/powerpoint/2010/main" val="5446009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C709-DC0E-AC22-004C-0451180F00ED}"/>
              </a:ext>
            </a:extLst>
          </p:cNvPr>
          <p:cNvSpPr>
            <a:spLocks noGrp="1"/>
          </p:cNvSpPr>
          <p:nvPr>
            <p:ph type="title"/>
          </p:nvPr>
        </p:nvSpPr>
        <p:spPr>
          <a:xfrm>
            <a:off x="610400" y="349600"/>
            <a:ext cx="10861600" cy="1116000"/>
          </a:xfrm>
        </p:spPr>
        <p:txBody>
          <a:bodyPr/>
          <a:lstStyle/>
          <a:p>
            <a:r>
              <a:rPr lang="en-GB"/>
              <a:t>Hoe zit het model nu </a:t>
            </a:r>
            <a:r>
              <a:rPr lang="en-GB" err="1"/>
              <a:t>samen</a:t>
            </a:r>
            <a:r>
              <a:rPr lang="en-GB"/>
              <a:t> in </a:t>
            </a:r>
            <a:r>
              <a:rPr lang="en-GB" err="1"/>
              <a:t>elkaar</a:t>
            </a:r>
            <a:r>
              <a:rPr lang="en-GB"/>
              <a:t>?</a:t>
            </a:r>
          </a:p>
        </p:txBody>
      </p:sp>
      <p:pic>
        <p:nvPicPr>
          <p:cNvPr id="4" name="Picture 3">
            <a:extLst>
              <a:ext uri="{FF2B5EF4-FFF2-40B4-BE49-F238E27FC236}">
                <a16:creationId xmlns:a16="http://schemas.microsoft.com/office/drawing/2014/main" id="{542586D6-0400-793A-1565-8661E18D0C51}"/>
              </a:ext>
            </a:extLst>
          </p:cNvPr>
          <p:cNvPicPr>
            <a:picLocks noChangeAspect="1"/>
          </p:cNvPicPr>
          <p:nvPr/>
        </p:nvPicPr>
        <p:blipFill>
          <a:blip r:embed="rId2"/>
          <a:stretch>
            <a:fillRect/>
          </a:stretch>
        </p:blipFill>
        <p:spPr>
          <a:xfrm>
            <a:off x="719999" y="1383607"/>
            <a:ext cx="11174793" cy="4222536"/>
          </a:xfrm>
          <a:prstGeom prst="rect">
            <a:avLst/>
          </a:prstGeom>
        </p:spPr>
      </p:pic>
    </p:spTree>
    <p:extLst>
      <p:ext uri="{BB962C8B-B14F-4D97-AF65-F5344CB8AC3E}">
        <p14:creationId xmlns:p14="http://schemas.microsoft.com/office/powerpoint/2010/main" val="840586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gfa15db3b28_0_76"/>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2" name="Google Shape;1612;gfa15db3b28_0_76"/>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3" name="Google Shape;1613;gfa15db3b28_0_76"/>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buClr>
                <a:srgbClr val="000000"/>
              </a:buClr>
              <a:buSzPts val="3700"/>
            </a:pPr>
            <a:r>
              <a:rPr lang="en-GB" sz="4933" b="1">
                <a:solidFill>
                  <a:srgbClr val="000000"/>
                </a:solidFill>
                <a:latin typeface="Arial"/>
                <a:ea typeface="Arial"/>
                <a:cs typeface="Arial"/>
                <a:sym typeface="Arial"/>
              </a:rPr>
              <a:t>Q&amp;A en Next Steps</a:t>
            </a:r>
            <a:endParaRPr sz="4933" b="1">
              <a:solidFill>
                <a:srgbClr val="000000"/>
              </a:solidFill>
              <a:latin typeface="Arial"/>
              <a:ea typeface="Arial"/>
              <a:cs typeface="Arial"/>
              <a:sym typeface="Arial"/>
            </a:endParaRPr>
          </a:p>
        </p:txBody>
      </p:sp>
      <p:pic>
        <p:nvPicPr>
          <p:cNvPr id="1614" name="Google Shape;1614;gfa15db3b28_0_76"/>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extLst>
      <p:ext uri="{BB962C8B-B14F-4D97-AF65-F5344CB8AC3E}">
        <p14:creationId xmlns:p14="http://schemas.microsoft.com/office/powerpoint/2010/main" val="594825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2593e1e3a5c_0_0"/>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896" name="Google Shape;896;g2593e1e3a5c_0_0"/>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897" name="Google Shape;897;g2593e1e3a5c_0_0"/>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defTabSz="1219170">
              <a:buClr>
                <a:srgbClr val="000000"/>
              </a:buClr>
              <a:buSzPts val="3700"/>
            </a:pPr>
            <a:r>
              <a:rPr lang="en-GB" sz="4933" b="1" kern="0">
                <a:solidFill>
                  <a:srgbClr val="000000"/>
                </a:solidFill>
                <a:latin typeface="Arial"/>
                <a:cs typeface="Arial"/>
                <a:sym typeface="Arial"/>
              </a:rPr>
              <a:t>Wie-is-wie?</a:t>
            </a:r>
            <a:endParaRPr sz="4933" b="1" kern="0">
              <a:solidFill>
                <a:srgbClr val="000000"/>
              </a:solidFill>
              <a:latin typeface="Arial"/>
              <a:ea typeface="Arial"/>
              <a:cs typeface="Arial"/>
              <a:sym typeface="Arial"/>
            </a:endParaRPr>
          </a:p>
        </p:txBody>
      </p:sp>
      <p:pic>
        <p:nvPicPr>
          <p:cNvPr id="898" name="Google Shape;898;g2593e1e3a5c_0_0"/>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grpSp>
        <p:nvGrpSpPr>
          <p:cNvPr id="1619" name="Google Shape;1619;p35"/>
          <p:cNvGrpSpPr/>
          <p:nvPr/>
        </p:nvGrpSpPr>
        <p:grpSpPr>
          <a:xfrm>
            <a:off x="829434" y="1347789"/>
            <a:ext cx="744865" cy="738228"/>
            <a:chOff x="4640263" y="1219200"/>
            <a:chExt cx="123825" cy="123825"/>
          </a:xfrm>
        </p:grpSpPr>
        <p:sp>
          <p:nvSpPr>
            <p:cNvPr id="1620" name="Google Shape;1620;p35"/>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1800"/>
              </a:pPr>
              <a:endParaRPr sz="2400">
                <a:solidFill>
                  <a:schemeClr val="dk1"/>
                </a:solidFill>
                <a:latin typeface="Arial"/>
                <a:ea typeface="Arial"/>
                <a:cs typeface="Arial"/>
                <a:sym typeface="Arial"/>
              </a:endParaRPr>
            </a:p>
          </p:txBody>
        </p:sp>
        <p:sp>
          <p:nvSpPr>
            <p:cNvPr id="1621" name="Google Shape;1621;p35"/>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1800"/>
              </a:pPr>
              <a:endParaRPr sz="2400">
                <a:solidFill>
                  <a:schemeClr val="dk1"/>
                </a:solidFill>
                <a:latin typeface="Arial"/>
                <a:ea typeface="Arial"/>
                <a:cs typeface="Arial"/>
                <a:sym typeface="Arial"/>
              </a:endParaRPr>
            </a:p>
          </p:txBody>
        </p:sp>
        <p:sp>
          <p:nvSpPr>
            <p:cNvPr id="1622" name="Google Shape;1622;p35"/>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1800"/>
              </a:pPr>
              <a:endParaRPr sz="2400">
                <a:solidFill>
                  <a:schemeClr val="dk1"/>
                </a:solidFill>
                <a:latin typeface="Arial"/>
                <a:ea typeface="Arial"/>
                <a:cs typeface="Arial"/>
                <a:sym typeface="Arial"/>
              </a:endParaRPr>
            </a:p>
          </p:txBody>
        </p:sp>
        <p:sp>
          <p:nvSpPr>
            <p:cNvPr id="1623" name="Google Shape;1623;p35"/>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1800"/>
              </a:pPr>
              <a:endParaRPr sz="2400">
                <a:solidFill>
                  <a:schemeClr val="dk1"/>
                </a:solidFill>
                <a:latin typeface="Arial"/>
                <a:ea typeface="Arial"/>
                <a:cs typeface="Arial"/>
                <a:sym typeface="Arial"/>
              </a:endParaRPr>
            </a:p>
          </p:txBody>
        </p:sp>
        <p:sp>
          <p:nvSpPr>
            <p:cNvPr id="1624" name="Google Shape;1624;p35"/>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1800"/>
              </a:pPr>
              <a:endParaRPr sz="2400">
                <a:solidFill>
                  <a:schemeClr val="dk1"/>
                </a:solidFill>
                <a:latin typeface="Arial"/>
                <a:ea typeface="Arial"/>
                <a:cs typeface="Arial"/>
                <a:sym typeface="Arial"/>
              </a:endParaRPr>
            </a:p>
          </p:txBody>
        </p:sp>
      </p:grpSp>
      <p:grpSp>
        <p:nvGrpSpPr>
          <p:cNvPr id="1625" name="Google Shape;1625;p35"/>
          <p:cNvGrpSpPr/>
          <p:nvPr/>
        </p:nvGrpSpPr>
        <p:grpSpPr>
          <a:xfrm>
            <a:off x="884048" y="2463057"/>
            <a:ext cx="635647" cy="738228"/>
            <a:chOff x="6215424" y="4028218"/>
            <a:chExt cx="202814" cy="206140"/>
          </a:xfrm>
        </p:grpSpPr>
        <p:sp>
          <p:nvSpPr>
            <p:cNvPr id="1626" name="Google Shape;1626;p35"/>
            <p:cNvSpPr/>
            <p:nvPr/>
          </p:nvSpPr>
          <p:spPr>
            <a:xfrm>
              <a:off x="6251997" y="4071442"/>
              <a:ext cx="86400" cy="6600"/>
            </a:xfrm>
            <a:prstGeom prst="rect">
              <a:avLst/>
            </a:pr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4400"/>
              </a:pPr>
              <a:endParaRPr sz="5867">
                <a:solidFill>
                  <a:schemeClr val="dk1"/>
                </a:solidFill>
                <a:latin typeface="Arial"/>
                <a:ea typeface="Arial"/>
                <a:cs typeface="Arial"/>
                <a:sym typeface="Arial"/>
              </a:endParaRPr>
            </a:p>
          </p:txBody>
        </p:sp>
        <p:sp>
          <p:nvSpPr>
            <p:cNvPr id="1627" name="Google Shape;1627;p35"/>
            <p:cNvSpPr/>
            <p:nvPr/>
          </p:nvSpPr>
          <p:spPr>
            <a:xfrm>
              <a:off x="6251997" y="4108014"/>
              <a:ext cx="129600" cy="9900"/>
            </a:xfrm>
            <a:prstGeom prst="rect">
              <a:avLst/>
            </a:pr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4400"/>
              </a:pPr>
              <a:endParaRPr sz="5867">
                <a:solidFill>
                  <a:schemeClr val="dk1"/>
                </a:solidFill>
                <a:latin typeface="Arial"/>
                <a:ea typeface="Arial"/>
                <a:cs typeface="Arial"/>
                <a:sym typeface="Arial"/>
              </a:endParaRPr>
            </a:p>
          </p:txBody>
        </p:sp>
        <p:sp>
          <p:nvSpPr>
            <p:cNvPr id="1628" name="Google Shape;1628;p35"/>
            <p:cNvSpPr/>
            <p:nvPr/>
          </p:nvSpPr>
          <p:spPr>
            <a:xfrm>
              <a:off x="6251997" y="4144589"/>
              <a:ext cx="129600" cy="9900"/>
            </a:xfrm>
            <a:prstGeom prst="rect">
              <a:avLst/>
            </a:pr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4400"/>
              </a:pPr>
              <a:endParaRPr sz="5867">
                <a:solidFill>
                  <a:schemeClr val="dk1"/>
                </a:solidFill>
                <a:latin typeface="Arial"/>
                <a:ea typeface="Arial"/>
                <a:cs typeface="Arial"/>
                <a:sym typeface="Arial"/>
              </a:endParaRPr>
            </a:p>
          </p:txBody>
        </p:sp>
        <p:sp>
          <p:nvSpPr>
            <p:cNvPr id="1629" name="Google Shape;1629;p35"/>
            <p:cNvSpPr/>
            <p:nvPr/>
          </p:nvSpPr>
          <p:spPr>
            <a:xfrm>
              <a:off x="6251997" y="4181161"/>
              <a:ext cx="129600" cy="9900"/>
            </a:xfrm>
            <a:prstGeom prst="rect">
              <a:avLst/>
            </a:pr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4400"/>
              </a:pPr>
              <a:endParaRPr sz="5867">
                <a:solidFill>
                  <a:schemeClr val="dk1"/>
                </a:solidFill>
                <a:latin typeface="Arial"/>
                <a:ea typeface="Arial"/>
                <a:cs typeface="Arial"/>
                <a:sym typeface="Arial"/>
              </a:endParaRPr>
            </a:p>
          </p:txBody>
        </p:sp>
        <p:sp>
          <p:nvSpPr>
            <p:cNvPr id="1630" name="Google Shape;1630;p35"/>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4400"/>
              </a:pPr>
              <a:endParaRPr sz="5867">
                <a:solidFill>
                  <a:schemeClr val="dk1"/>
                </a:solidFill>
                <a:latin typeface="Arial"/>
                <a:ea typeface="Arial"/>
                <a:cs typeface="Arial"/>
                <a:sym typeface="Arial"/>
              </a:endParaRPr>
            </a:p>
          </p:txBody>
        </p:sp>
      </p:grpSp>
      <p:grpSp>
        <p:nvGrpSpPr>
          <p:cNvPr id="1631" name="Google Shape;1631;p35"/>
          <p:cNvGrpSpPr/>
          <p:nvPr/>
        </p:nvGrpSpPr>
        <p:grpSpPr>
          <a:xfrm>
            <a:off x="834598" y="4675665"/>
            <a:ext cx="734525" cy="727979"/>
            <a:chOff x="4287838" y="1854201"/>
            <a:chExt cx="149225" cy="149225"/>
          </a:xfrm>
        </p:grpSpPr>
        <p:sp>
          <p:nvSpPr>
            <p:cNvPr id="1632" name="Google Shape;1632;p35"/>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3200"/>
              </a:pPr>
              <a:endParaRPr sz="4267">
                <a:solidFill>
                  <a:schemeClr val="dk1"/>
                </a:solidFill>
                <a:latin typeface="Arial"/>
                <a:ea typeface="Arial"/>
                <a:cs typeface="Arial"/>
                <a:sym typeface="Arial"/>
              </a:endParaRPr>
            </a:p>
          </p:txBody>
        </p:sp>
        <p:cxnSp>
          <p:nvCxnSpPr>
            <p:cNvPr id="1633" name="Google Shape;1633;p35"/>
            <p:cNvCxnSpPr/>
            <p:nvPr/>
          </p:nvCxnSpPr>
          <p:spPr>
            <a:xfrm>
              <a:off x="4375150" y="1884363"/>
              <a:ext cx="0" cy="0"/>
            </a:xfrm>
            <a:prstGeom prst="straightConnector1">
              <a:avLst/>
            </a:prstGeom>
            <a:noFill/>
            <a:ln>
              <a:solidFill>
                <a:srgbClr val="000000"/>
              </a:solidFill>
            </a:ln>
          </p:spPr>
        </p:cxnSp>
        <p:cxnSp>
          <p:nvCxnSpPr>
            <p:cNvPr id="1634" name="Google Shape;1634;p35"/>
            <p:cNvCxnSpPr/>
            <p:nvPr/>
          </p:nvCxnSpPr>
          <p:spPr>
            <a:xfrm>
              <a:off x="4375150" y="1884363"/>
              <a:ext cx="0" cy="0"/>
            </a:xfrm>
            <a:prstGeom prst="straightConnector1">
              <a:avLst/>
            </a:prstGeom>
            <a:noFill/>
            <a:ln>
              <a:solidFill>
                <a:srgbClr val="000000"/>
              </a:solidFill>
            </a:ln>
          </p:spPr>
        </p:cxnSp>
        <p:sp>
          <p:nvSpPr>
            <p:cNvPr id="1635" name="Google Shape;1635;p35"/>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solidFill>
                <a:srgbClr val="000000"/>
              </a:solidFill>
            </a:ln>
          </p:spPr>
          <p:txBody>
            <a:bodyPr spcFirstLastPara="1" wrap="square" lIns="121900" tIns="60933" rIns="121900" bIns="60933" anchor="t" anchorCtr="0">
              <a:noAutofit/>
            </a:bodyPr>
            <a:lstStyle/>
            <a:p>
              <a:pPr>
                <a:buClr>
                  <a:srgbClr val="000000"/>
                </a:buClr>
                <a:buSzPts val="3200"/>
              </a:pPr>
              <a:endParaRPr sz="4267">
                <a:solidFill>
                  <a:schemeClr val="dk1"/>
                </a:solidFill>
                <a:latin typeface="Arial"/>
                <a:ea typeface="Arial"/>
                <a:cs typeface="Arial"/>
                <a:sym typeface="Arial"/>
              </a:endParaRPr>
            </a:p>
          </p:txBody>
        </p:sp>
      </p:grpSp>
      <p:sp>
        <p:nvSpPr>
          <p:cNvPr id="1636" name="Google Shape;1636;p35"/>
          <p:cNvSpPr/>
          <p:nvPr/>
        </p:nvSpPr>
        <p:spPr>
          <a:xfrm>
            <a:off x="834741" y="3578326"/>
            <a:ext cx="734271" cy="72772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solidFill>
              <a:srgbClr val="000000"/>
            </a:solidFill>
          </a:ln>
        </p:spPr>
        <p:txBody>
          <a:bodyPr spcFirstLastPara="1" wrap="square" lIns="91433" tIns="45700" rIns="91433" bIns="45700" anchor="t" anchorCtr="0">
            <a:noAutofit/>
          </a:bodyPr>
          <a:lstStyle/>
          <a:p>
            <a:pPr>
              <a:buClr>
                <a:srgbClr val="000000"/>
              </a:buClr>
              <a:buSzPts val="1350"/>
            </a:pPr>
            <a:endParaRPr>
              <a:solidFill>
                <a:schemeClr val="dk1"/>
              </a:solidFill>
              <a:latin typeface="Arial"/>
              <a:ea typeface="Arial"/>
              <a:cs typeface="Arial"/>
              <a:sym typeface="Arial"/>
            </a:endParaRPr>
          </a:p>
        </p:txBody>
      </p:sp>
      <p:sp>
        <p:nvSpPr>
          <p:cNvPr id="1637" name="Google Shape;1637;p35"/>
          <p:cNvSpPr txBox="1"/>
          <p:nvPr/>
        </p:nvSpPr>
        <p:spPr>
          <a:xfrm>
            <a:off x="1828201" y="1491103"/>
            <a:ext cx="9397600" cy="451287"/>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GB" sz="2100" err="1">
                <a:solidFill>
                  <a:srgbClr val="000000"/>
                </a:solidFill>
                <a:latin typeface="Arial"/>
                <a:ea typeface="Arial"/>
                <a:cs typeface="Arial"/>
                <a:sym typeface="Arial"/>
              </a:rPr>
              <a:t>Verwerking</a:t>
            </a:r>
            <a:r>
              <a:rPr lang="en-GB" sz="2100">
                <a:solidFill>
                  <a:srgbClr val="000000"/>
                </a:solidFill>
                <a:latin typeface="Arial"/>
                <a:ea typeface="Arial"/>
                <a:cs typeface="Arial"/>
                <a:sym typeface="Arial"/>
              </a:rPr>
              <a:t> van de input van de </a:t>
            </a:r>
            <a:r>
              <a:rPr lang="en-GB" sz="2100" err="1">
                <a:solidFill>
                  <a:srgbClr val="000000"/>
                </a:solidFill>
                <a:latin typeface="Arial"/>
                <a:ea typeface="Arial"/>
                <a:cs typeface="Arial"/>
                <a:sym typeface="Arial"/>
              </a:rPr>
              <a:t>werkgroep</a:t>
            </a:r>
            <a:r>
              <a:rPr lang="en-GB" sz="2100">
                <a:solidFill>
                  <a:srgbClr val="000000"/>
                </a:solidFill>
                <a:latin typeface="Arial"/>
                <a:ea typeface="Arial"/>
                <a:cs typeface="Arial"/>
                <a:sym typeface="Arial"/>
              </a:rPr>
              <a:t>.</a:t>
            </a:r>
            <a:endParaRPr sz="1867">
              <a:solidFill>
                <a:srgbClr val="000000"/>
              </a:solidFill>
              <a:latin typeface="Arial"/>
              <a:ea typeface="Arial"/>
              <a:cs typeface="Arial"/>
              <a:sym typeface="Arial"/>
            </a:endParaRPr>
          </a:p>
        </p:txBody>
      </p:sp>
      <p:sp>
        <p:nvSpPr>
          <p:cNvPr id="1638" name="Google Shape;1638;p35"/>
          <p:cNvSpPr txBox="1"/>
          <p:nvPr/>
        </p:nvSpPr>
        <p:spPr>
          <a:xfrm>
            <a:off x="1828201" y="2610984"/>
            <a:ext cx="9833600" cy="451287"/>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GB" sz="2133">
                <a:solidFill>
                  <a:srgbClr val="000000"/>
                </a:solidFill>
                <a:latin typeface="Arial"/>
                <a:ea typeface="Arial"/>
                <a:cs typeface="Arial"/>
                <a:sym typeface="Arial"/>
              </a:rPr>
              <a:t>Rondsturen van een verslag van deze werkgroep. Feedback is zeker welkom!</a:t>
            </a:r>
            <a:endParaRPr sz="1867">
              <a:solidFill>
                <a:srgbClr val="000000"/>
              </a:solidFill>
              <a:latin typeface="Arial"/>
              <a:ea typeface="Arial"/>
              <a:cs typeface="Arial"/>
              <a:sym typeface="Arial"/>
            </a:endParaRPr>
          </a:p>
        </p:txBody>
      </p:sp>
      <p:sp>
        <p:nvSpPr>
          <p:cNvPr id="1639" name="Google Shape;1639;p35"/>
          <p:cNvSpPr txBox="1"/>
          <p:nvPr/>
        </p:nvSpPr>
        <p:spPr>
          <a:xfrm>
            <a:off x="1828201" y="3714584"/>
            <a:ext cx="10206188" cy="446221"/>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GB" sz="2100">
                <a:solidFill>
                  <a:srgbClr val="000000"/>
                </a:solidFill>
                <a:latin typeface="Arial"/>
                <a:ea typeface="Arial"/>
                <a:cs typeface="Arial"/>
                <a:sym typeface="Arial"/>
              </a:rPr>
              <a:t>Verder </a:t>
            </a:r>
            <a:r>
              <a:rPr lang="en-GB" sz="2100" err="1">
                <a:solidFill>
                  <a:srgbClr val="000000"/>
                </a:solidFill>
                <a:latin typeface="Arial"/>
                <a:ea typeface="Arial"/>
                <a:cs typeface="Arial"/>
                <a:sym typeface="Arial"/>
              </a:rPr>
              <a:t>onderzoek</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en</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voorbereiding</a:t>
            </a:r>
            <a:r>
              <a:rPr lang="en-GB" sz="2100">
                <a:solidFill>
                  <a:srgbClr val="000000"/>
                </a:solidFill>
                <a:latin typeface="Arial"/>
                <a:ea typeface="Arial"/>
                <a:cs typeface="Arial"/>
                <a:sym typeface="Arial"/>
              </a:rPr>
              <a:t> van de </a:t>
            </a:r>
            <a:r>
              <a:rPr lang="en-GB" sz="2100" err="1">
                <a:solidFill>
                  <a:srgbClr val="000000"/>
                </a:solidFill>
                <a:latin typeface="Arial"/>
                <a:ea typeface="Arial"/>
                <a:cs typeface="Arial"/>
                <a:sym typeface="Arial"/>
              </a:rPr>
              <a:t>derde</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thematische</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werkgroep</a:t>
            </a:r>
            <a:r>
              <a:rPr lang="en-GB" sz="2100">
                <a:solidFill>
                  <a:srgbClr val="000000"/>
                </a:solidFill>
                <a:latin typeface="Arial"/>
                <a:ea typeface="Arial"/>
                <a:cs typeface="Arial"/>
                <a:sym typeface="Arial"/>
              </a:rPr>
              <a:t> OSLO. </a:t>
            </a:r>
            <a:endParaRPr sz="2133">
              <a:solidFill>
                <a:srgbClr val="000000"/>
              </a:solidFill>
              <a:latin typeface="Arial"/>
              <a:ea typeface="Arial"/>
              <a:cs typeface="Arial"/>
              <a:sym typeface="Arial"/>
            </a:endParaRPr>
          </a:p>
        </p:txBody>
      </p:sp>
      <p:sp>
        <p:nvSpPr>
          <p:cNvPr id="1640" name="Google Shape;1640;p35"/>
          <p:cNvSpPr txBox="1"/>
          <p:nvPr/>
        </p:nvSpPr>
        <p:spPr>
          <a:xfrm>
            <a:off x="1828201" y="4814372"/>
            <a:ext cx="8823537" cy="451287"/>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GB" sz="2100">
                <a:solidFill>
                  <a:srgbClr val="000000"/>
                </a:solidFill>
                <a:latin typeface="Arial"/>
                <a:ea typeface="Arial"/>
                <a:cs typeface="Arial"/>
                <a:sym typeface="Arial"/>
              </a:rPr>
              <a:t>Feedback </a:t>
            </a:r>
            <a:r>
              <a:rPr lang="en-GB" sz="2100" err="1">
                <a:solidFill>
                  <a:srgbClr val="000000"/>
                </a:solidFill>
                <a:latin typeface="Arial"/>
                <a:ea typeface="Arial"/>
                <a:cs typeface="Arial"/>
                <a:sym typeface="Arial"/>
              </a:rPr>
              <a:t>en</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informatie</a:t>
            </a:r>
            <a:r>
              <a:rPr lang="en-GB" sz="2100">
                <a:solidFill>
                  <a:srgbClr val="000000"/>
                </a:solidFill>
                <a:latin typeface="Arial"/>
                <a:ea typeface="Arial"/>
                <a:cs typeface="Arial"/>
                <a:sym typeface="Arial"/>
              </a:rPr>
              <a:t> </a:t>
            </a:r>
            <a:r>
              <a:rPr lang="en-GB" sz="2100" err="1">
                <a:solidFill>
                  <a:srgbClr val="000000"/>
                </a:solidFill>
                <a:latin typeface="Arial"/>
                <a:ea typeface="Arial"/>
                <a:cs typeface="Arial"/>
                <a:sym typeface="Arial"/>
              </a:rPr>
              <a:t>verzamelen</a:t>
            </a:r>
            <a:r>
              <a:rPr lang="en-GB" sz="2100">
                <a:solidFill>
                  <a:srgbClr val="000000"/>
                </a:solidFill>
                <a:latin typeface="Arial"/>
                <a:ea typeface="Arial"/>
                <a:cs typeface="Arial"/>
                <a:sym typeface="Arial"/>
              </a:rPr>
              <a:t> via GitHub.</a:t>
            </a:r>
            <a:endParaRPr lang="en-GB" sz="2100">
              <a:solidFill>
                <a:srgbClr val="000000"/>
              </a:solidFill>
              <a:latin typeface="Arial"/>
              <a:ea typeface="Arial"/>
              <a:cs typeface="Arial"/>
            </a:endParaRPr>
          </a:p>
        </p:txBody>
      </p:sp>
      <p:sp>
        <p:nvSpPr>
          <p:cNvPr id="1641" name="Google Shape;1641;p35"/>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67" b="1">
                <a:solidFill>
                  <a:srgbClr val="000000"/>
                </a:solidFill>
                <a:latin typeface="Arial"/>
                <a:ea typeface="Arial"/>
                <a:cs typeface="Arial"/>
                <a:sym typeface="Arial"/>
              </a:rPr>
              <a:t>Volgende stappen</a:t>
            </a:r>
            <a:endParaRPr sz="1867">
              <a:solidFill>
                <a:srgbClr val="000000"/>
              </a:solidFill>
              <a:latin typeface="Arial"/>
              <a:ea typeface="Arial"/>
              <a:cs typeface="Arial"/>
              <a:sym typeface="Arial"/>
            </a:endParaRPr>
          </a:p>
        </p:txBody>
      </p:sp>
      <p:sp>
        <p:nvSpPr>
          <p:cNvPr id="2" name="Google Shape;3621;p47">
            <a:extLst>
              <a:ext uri="{FF2B5EF4-FFF2-40B4-BE49-F238E27FC236}">
                <a16:creationId xmlns:a16="http://schemas.microsoft.com/office/drawing/2014/main" id="{24A5EC06-C3C2-6327-1F86-85C4AB1BB014}"/>
              </a:ext>
            </a:extLst>
          </p:cNvPr>
          <p:cNvSpPr txBox="1"/>
          <p:nvPr/>
        </p:nvSpPr>
        <p:spPr>
          <a:xfrm>
            <a:off x="1828201" y="5907771"/>
            <a:ext cx="10676911" cy="446221"/>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indent="0">
              <a:lnSpc>
                <a:spcPct val="100000"/>
              </a:lnSpc>
              <a:spcBef>
                <a:spcPts val="0"/>
              </a:spcBef>
              <a:spcAft>
                <a:spcPts val="0"/>
              </a:spcAft>
              <a:buSzPts val="1600"/>
              <a:buFont typeface="Arial"/>
              <a:buNone/>
            </a:pPr>
            <a:r>
              <a:rPr lang="nl-BE" sz="2100"/>
              <a:t>Herwerking UML conform data model.</a:t>
            </a:r>
          </a:p>
        </p:txBody>
      </p:sp>
      <p:grpSp>
        <p:nvGrpSpPr>
          <p:cNvPr id="3" name="Google Shape;3622;p47">
            <a:extLst>
              <a:ext uri="{FF2B5EF4-FFF2-40B4-BE49-F238E27FC236}">
                <a16:creationId xmlns:a16="http://schemas.microsoft.com/office/drawing/2014/main" id="{A98B5D65-9FC2-F837-ED69-FE04DB8EFB6C}"/>
              </a:ext>
            </a:extLst>
          </p:cNvPr>
          <p:cNvGrpSpPr/>
          <p:nvPr/>
        </p:nvGrpSpPr>
        <p:grpSpPr>
          <a:xfrm>
            <a:off x="845884" y="5773004"/>
            <a:ext cx="717202" cy="699283"/>
            <a:chOff x="657625" y="3854557"/>
            <a:chExt cx="1193800" cy="1195387"/>
          </a:xfrm>
        </p:grpSpPr>
        <p:sp>
          <p:nvSpPr>
            <p:cNvPr id="4" name="Google Shape;3623;p47">
              <a:extLst>
                <a:ext uri="{FF2B5EF4-FFF2-40B4-BE49-F238E27FC236}">
                  <a16:creationId xmlns:a16="http://schemas.microsoft.com/office/drawing/2014/main" id="{B72D44DC-E87C-41C8-843E-2E00CD30BAF4}"/>
                </a:ext>
              </a:extLst>
            </p:cNvPr>
            <p:cNvSpPr/>
            <p:nvPr/>
          </p:nvSpPr>
          <p:spPr>
            <a:xfrm>
              <a:off x="657625" y="3854557"/>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 name="Google Shape;3624;p47">
              <a:extLst>
                <a:ext uri="{FF2B5EF4-FFF2-40B4-BE49-F238E27FC236}">
                  <a16:creationId xmlns:a16="http://schemas.microsoft.com/office/drawing/2014/main" id="{A6CFB26A-AC44-18AB-D7FB-D37C237DE6F4}"/>
                </a:ext>
              </a:extLst>
            </p:cNvPr>
            <p:cNvSpPr/>
            <p:nvPr/>
          </p:nvSpPr>
          <p:spPr>
            <a:xfrm>
              <a:off x="1178325" y="4532419"/>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 name="Google Shape;3625;p47">
              <a:extLst>
                <a:ext uri="{FF2B5EF4-FFF2-40B4-BE49-F238E27FC236}">
                  <a16:creationId xmlns:a16="http://schemas.microsoft.com/office/drawing/2014/main" id="{8E67CF61-EB25-9784-809C-3CE5CDA4A4D0}"/>
                </a:ext>
              </a:extLst>
            </p:cNvPr>
            <p:cNvSpPr/>
            <p:nvPr/>
          </p:nvSpPr>
          <p:spPr>
            <a:xfrm>
              <a:off x="1521225" y="4532419"/>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 name="Google Shape;3626;p47">
              <a:extLst>
                <a:ext uri="{FF2B5EF4-FFF2-40B4-BE49-F238E27FC236}">
                  <a16:creationId xmlns:a16="http://schemas.microsoft.com/office/drawing/2014/main" id="{50A01406-B29A-4654-ADED-45A397618C63}"/>
                </a:ext>
              </a:extLst>
            </p:cNvPr>
            <p:cNvSpPr/>
            <p:nvPr/>
          </p:nvSpPr>
          <p:spPr>
            <a:xfrm>
              <a:off x="879875" y="4578456"/>
              <a:ext cx="61800" cy="61800"/>
            </a:xfrm>
            <a:prstGeom prst="ellipse">
              <a:avLst/>
            </a:prstGeom>
            <a:solidFill>
              <a:srgbClr val="000000"/>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4"/>
          <p:cNvSpPr txBox="1"/>
          <p:nvPr/>
        </p:nvSpPr>
        <p:spPr>
          <a:xfrm>
            <a:off x="838201" y="365127"/>
            <a:ext cx="10515600" cy="984300"/>
          </a:xfrm>
          <a:prstGeom prst="rect">
            <a:avLst/>
          </a:prstGeom>
          <a:noFill/>
          <a:ln>
            <a:noFill/>
          </a:ln>
        </p:spPr>
        <p:txBody>
          <a:bodyPr spcFirstLastPara="1" wrap="square" lIns="91400" tIns="45700" rIns="91400" bIns="45700" anchor="t" anchorCtr="0">
            <a:noAutofit/>
          </a:bodyPr>
          <a:lstStyle/>
          <a:p>
            <a:pPr>
              <a:buSzPts val="3200"/>
            </a:pPr>
            <a:r>
              <a:rPr lang="en-GB" sz="4267" b="1" err="1"/>
              <a:t>CoT</a:t>
            </a:r>
            <a:r>
              <a:rPr lang="en-GB" sz="4267" b="1"/>
              <a:t> </a:t>
            </a:r>
            <a:r>
              <a:rPr lang="en-GB" sz="4267" b="1" err="1"/>
              <a:t>Citerra</a:t>
            </a:r>
            <a:r>
              <a:rPr lang="en-GB" sz="4267" b="1"/>
              <a:t> </a:t>
            </a:r>
            <a:r>
              <a:rPr lang="en-GB" sz="4267" b="1" err="1"/>
              <a:t>tijdslijn</a:t>
            </a:r>
            <a:endParaRPr sz="1867" err="1">
              <a:solidFill>
                <a:srgbClr val="000000"/>
              </a:solidFill>
              <a:latin typeface="Arial"/>
              <a:ea typeface="Arial"/>
              <a:cs typeface="Arial"/>
              <a:sym typeface="Arial"/>
            </a:endParaRPr>
          </a:p>
        </p:txBody>
      </p:sp>
      <p:sp>
        <p:nvSpPr>
          <p:cNvPr id="746" name="Google Shape;746;p34"/>
          <p:cNvSpPr txBox="1"/>
          <p:nvPr/>
        </p:nvSpPr>
        <p:spPr>
          <a:xfrm>
            <a:off x="896818" y="1395055"/>
            <a:ext cx="10564445" cy="1222077"/>
          </a:xfrm>
          <a:prstGeom prst="rect">
            <a:avLst/>
          </a:prstGeom>
          <a:noFill/>
          <a:ln>
            <a:noFill/>
          </a:ln>
        </p:spPr>
        <p:txBody>
          <a:bodyPr spcFirstLastPara="1" wrap="square" lIns="91400" tIns="45700" rIns="91400" bIns="45700" anchor="t" anchorCtr="0">
            <a:noAutofit/>
          </a:bodyPr>
          <a:lstStyle/>
          <a:p>
            <a:pPr>
              <a:buSzPts val="1800"/>
            </a:pPr>
            <a:r>
              <a:rPr lang="en-GB" sz="2400" b="1" err="1">
                <a:solidFill>
                  <a:srgbClr val="000000"/>
                </a:solidFill>
                <a:latin typeface="Arial"/>
                <a:ea typeface="Arial"/>
                <a:cs typeface="Arial"/>
                <a:sym typeface="Arial"/>
              </a:rPr>
              <a:t>Thematische</a:t>
            </a:r>
            <a:r>
              <a:rPr lang="en-GB" sz="2400" b="1">
                <a:solidFill>
                  <a:srgbClr val="000000"/>
                </a:solidFill>
                <a:latin typeface="Arial"/>
                <a:ea typeface="Arial"/>
                <a:cs typeface="Arial"/>
                <a:sym typeface="Arial"/>
              </a:rPr>
              <a:t> </a:t>
            </a:r>
            <a:r>
              <a:rPr lang="en-GB" sz="2400" b="1" err="1">
                <a:solidFill>
                  <a:srgbClr val="000000"/>
                </a:solidFill>
              </a:rPr>
              <a:t>werkgroep</a:t>
            </a:r>
            <a:r>
              <a:rPr lang="en-GB" sz="2400" b="1">
                <a:solidFill>
                  <a:srgbClr val="000000"/>
                </a:solidFill>
              </a:rPr>
              <a:t> 3 OSLO </a:t>
            </a:r>
            <a:r>
              <a:rPr lang="en-GB" sz="2400">
                <a:solidFill>
                  <a:srgbClr val="000000"/>
                </a:solidFill>
              </a:rPr>
              <a:t>op</a:t>
            </a:r>
            <a:r>
              <a:rPr lang="en-GB" sz="2400">
                <a:solidFill>
                  <a:srgbClr val="000000"/>
                </a:solidFill>
                <a:latin typeface="Arial"/>
                <a:ea typeface="Arial"/>
                <a:cs typeface="Arial"/>
                <a:sym typeface="Arial"/>
              </a:rPr>
              <a:t> </a:t>
            </a:r>
            <a:r>
              <a:rPr lang="en-GB" sz="2400" b="1">
                <a:solidFill>
                  <a:srgbClr val="000000"/>
                </a:solidFill>
              </a:rPr>
              <a:t>do 14 </a:t>
            </a:r>
            <a:r>
              <a:rPr lang="en-GB" sz="2400" b="1" err="1">
                <a:solidFill>
                  <a:srgbClr val="000000"/>
                </a:solidFill>
              </a:rPr>
              <a:t>november</a:t>
            </a:r>
            <a:r>
              <a:rPr lang="en-GB" sz="2400" b="1">
                <a:solidFill>
                  <a:srgbClr val="000000"/>
                </a:solidFill>
                <a:latin typeface="Arial"/>
                <a:ea typeface="Arial"/>
                <a:cs typeface="Arial"/>
                <a:sym typeface="Arial"/>
              </a:rPr>
              <a:t>: </a:t>
            </a:r>
            <a:r>
              <a:rPr lang="en-GB" sz="2400" b="1">
                <a:solidFill>
                  <a:srgbClr val="000000"/>
                </a:solidFill>
              </a:rPr>
              <a:t>13u00</a:t>
            </a:r>
            <a:r>
              <a:rPr lang="en-GB" sz="2400" b="1">
                <a:solidFill>
                  <a:srgbClr val="000000"/>
                </a:solidFill>
                <a:latin typeface="Arial"/>
                <a:ea typeface="Arial"/>
                <a:cs typeface="Arial"/>
                <a:sym typeface="Arial"/>
              </a:rPr>
              <a:t> – </a:t>
            </a:r>
            <a:r>
              <a:rPr lang="en-GB" sz="2400" b="1">
                <a:solidFill>
                  <a:srgbClr val="000000"/>
                </a:solidFill>
              </a:rPr>
              <a:t>16u00</a:t>
            </a:r>
            <a:br>
              <a:rPr lang="en-GB" sz="2400" b="1">
                <a:solidFill>
                  <a:srgbClr val="000000"/>
                </a:solidFill>
                <a:cs typeface="Arial"/>
              </a:rPr>
            </a:br>
            <a:r>
              <a:rPr lang="en-GB" sz="2000" err="1">
                <a:solidFill>
                  <a:srgbClr val="000000"/>
                </a:solidFill>
              </a:rPr>
              <a:t>Inschrijven</a:t>
            </a:r>
            <a:r>
              <a:rPr lang="en-GB" sz="2000">
                <a:solidFill>
                  <a:srgbClr val="000000"/>
                </a:solidFill>
                <a:latin typeface="Arial"/>
                <a:ea typeface="Arial"/>
                <a:cs typeface="Arial"/>
              </a:rPr>
              <a:t> </a:t>
            </a:r>
            <a:r>
              <a:rPr lang="en-GB" sz="2000" err="1">
                <a:solidFill>
                  <a:srgbClr val="000000"/>
                </a:solidFill>
                <a:latin typeface="Arial"/>
                <a:ea typeface="Arial"/>
                <a:cs typeface="Arial"/>
              </a:rPr>
              <a:t>kan</a:t>
            </a:r>
            <a:r>
              <a:rPr lang="en-GB" sz="2000">
                <a:solidFill>
                  <a:srgbClr val="000000"/>
                </a:solidFill>
                <a:latin typeface="Arial"/>
                <a:ea typeface="Arial"/>
                <a:cs typeface="Arial"/>
              </a:rPr>
              <a:t> via </a:t>
            </a:r>
            <a:r>
              <a:rPr lang="en-GB" sz="2000" err="1">
                <a:solidFill>
                  <a:srgbClr val="000000"/>
                </a:solidFill>
                <a:latin typeface="Arial"/>
                <a:ea typeface="Arial"/>
                <a:cs typeface="Arial"/>
              </a:rPr>
              <a:t>deze</a:t>
            </a:r>
            <a:r>
              <a:rPr lang="en-GB" sz="2000">
                <a:solidFill>
                  <a:srgbClr val="000000"/>
                </a:solidFill>
                <a:latin typeface="Arial"/>
                <a:ea typeface="Arial"/>
                <a:cs typeface="Arial"/>
              </a:rPr>
              <a:t> link: </a:t>
            </a:r>
            <a:r>
              <a:rPr lang="nl-NL" sz="2000">
                <a:hlinkClick r:id="rId3"/>
              </a:rPr>
              <a:t>Thematische werkgroep 3 - OSLO Citerra | Vlaanderen.be</a:t>
            </a:r>
            <a:endParaRPr lang="en-GB" sz="2000" b="1">
              <a:solidFill>
                <a:srgbClr val="000000"/>
              </a:solidFill>
              <a:ea typeface="+mn-lt"/>
              <a:cs typeface="+mn-lt"/>
            </a:endParaRPr>
          </a:p>
        </p:txBody>
      </p:sp>
      <p:sp>
        <p:nvSpPr>
          <p:cNvPr id="747" name="Google Shape;747;p34"/>
          <p:cNvSpPr/>
          <p:nvPr/>
        </p:nvSpPr>
        <p:spPr>
          <a:xfrm rot="2852008">
            <a:off x="9437657" y="2541773"/>
            <a:ext cx="238800" cy="4688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748" name="Google Shape;748;p34"/>
          <p:cNvSpPr txBox="1"/>
          <p:nvPr/>
        </p:nvSpPr>
        <p:spPr>
          <a:xfrm>
            <a:off x="9525336" y="2404918"/>
            <a:ext cx="1478400" cy="3124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err="1">
                <a:solidFill>
                  <a:schemeClr val="dk1"/>
                </a:solidFill>
                <a:latin typeface="Arial"/>
                <a:ea typeface="Arial"/>
                <a:cs typeface="Arial"/>
                <a:sym typeface="Arial"/>
              </a:rPr>
              <a:t>Vandaag</a:t>
            </a:r>
            <a:endParaRPr sz="667" b="1">
              <a:solidFill>
                <a:schemeClr val="dk1"/>
              </a:solidFill>
              <a:latin typeface="Arial"/>
              <a:ea typeface="Arial"/>
              <a:cs typeface="Arial"/>
              <a:sym typeface="Arial"/>
            </a:endParaRPr>
          </a:p>
        </p:txBody>
      </p:sp>
      <p:cxnSp>
        <p:nvCxnSpPr>
          <p:cNvPr id="749" name="Google Shape;749;p34"/>
          <p:cNvCxnSpPr/>
          <p:nvPr/>
        </p:nvCxnSpPr>
        <p:spPr>
          <a:xfrm>
            <a:off x="5635933" y="3649724"/>
            <a:ext cx="2000" cy="650000"/>
          </a:xfrm>
          <a:prstGeom prst="straightConnector1">
            <a:avLst/>
          </a:prstGeom>
          <a:noFill/>
          <a:ln w="12700" cap="sq" cmpd="sng">
            <a:solidFill>
              <a:srgbClr val="454034"/>
            </a:solidFill>
            <a:prstDash val="solid"/>
            <a:round/>
            <a:headEnd type="oval" w="med" len="med"/>
            <a:tailEnd type="none" w="sm" len="sm"/>
          </a:ln>
        </p:spPr>
      </p:cxnSp>
      <p:cxnSp>
        <p:nvCxnSpPr>
          <p:cNvPr id="751" name="Google Shape;751;p34"/>
          <p:cNvCxnSpPr/>
          <p:nvPr/>
        </p:nvCxnSpPr>
        <p:spPr>
          <a:xfrm flipH="1" flipV="1">
            <a:off x="8249089" y="4632529"/>
            <a:ext cx="10800" cy="602631"/>
          </a:xfrm>
          <a:prstGeom prst="straightConnector1">
            <a:avLst/>
          </a:prstGeom>
          <a:noFill/>
          <a:ln w="12700" cap="sq" cmpd="sng">
            <a:solidFill>
              <a:srgbClr val="454034"/>
            </a:solidFill>
            <a:prstDash val="solid"/>
            <a:round/>
            <a:headEnd type="oval" w="med" len="med"/>
            <a:tailEnd type="none" w="sm" len="sm"/>
          </a:ln>
        </p:spPr>
      </p:cxnSp>
      <p:cxnSp>
        <p:nvCxnSpPr>
          <p:cNvPr id="752" name="Google Shape;752;p34"/>
          <p:cNvCxnSpPr/>
          <p:nvPr/>
        </p:nvCxnSpPr>
        <p:spPr>
          <a:xfrm flipH="1">
            <a:off x="3262360" y="3668856"/>
            <a:ext cx="10800" cy="657600"/>
          </a:xfrm>
          <a:prstGeom prst="straightConnector1">
            <a:avLst/>
          </a:prstGeom>
          <a:noFill/>
          <a:ln w="12700" cap="sq" cmpd="sng">
            <a:solidFill>
              <a:srgbClr val="454034"/>
            </a:solidFill>
            <a:prstDash val="solid"/>
            <a:round/>
            <a:headEnd type="oval" w="med" len="med"/>
            <a:tailEnd type="none" w="sm" len="sm"/>
          </a:ln>
        </p:spPr>
      </p:cxnSp>
      <p:cxnSp>
        <p:nvCxnSpPr>
          <p:cNvPr id="753" name="Google Shape;753;p34"/>
          <p:cNvCxnSpPr/>
          <p:nvPr/>
        </p:nvCxnSpPr>
        <p:spPr>
          <a:xfrm flipH="1">
            <a:off x="4742513" y="4707409"/>
            <a:ext cx="4400" cy="457600"/>
          </a:xfrm>
          <a:prstGeom prst="straightConnector1">
            <a:avLst/>
          </a:prstGeom>
          <a:noFill/>
          <a:ln w="12700" cap="sq" cmpd="sng">
            <a:solidFill>
              <a:srgbClr val="454034"/>
            </a:solidFill>
            <a:prstDash val="solid"/>
            <a:round/>
            <a:headEnd type="none" w="sm" len="sm"/>
            <a:tailEnd type="oval" w="med" len="med"/>
          </a:ln>
        </p:spPr>
      </p:cxnSp>
      <p:cxnSp>
        <p:nvCxnSpPr>
          <p:cNvPr id="754" name="Google Shape;754;p34"/>
          <p:cNvCxnSpPr/>
          <p:nvPr/>
        </p:nvCxnSpPr>
        <p:spPr>
          <a:xfrm>
            <a:off x="2288191" y="4628000"/>
            <a:ext cx="9768" cy="455507"/>
          </a:xfrm>
          <a:prstGeom prst="straightConnector1">
            <a:avLst/>
          </a:prstGeom>
          <a:noFill/>
          <a:ln w="12700" cap="sq" cmpd="sng">
            <a:solidFill>
              <a:srgbClr val="454034"/>
            </a:solidFill>
            <a:prstDash val="solid"/>
            <a:round/>
            <a:headEnd type="none" w="sm" len="sm"/>
            <a:tailEnd type="oval" w="med" len="med"/>
          </a:ln>
        </p:spPr>
      </p:cxnSp>
      <p:sp>
        <p:nvSpPr>
          <p:cNvPr id="756" name="Google Shape;756;p34"/>
          <p:cNvSpPr/>
          <p:nvPr/>
        </p:nvSpPr>
        <p:spPr>
          <a:xfrm rot="5400000">
            <a:off x="11777281" y="4337799"/>
            <a:ext cx="532800" cy="184000"/>
          </a:xfrm>
          <a:prstGeom prst="triangle">
            <a:avLst>
              <a:gd name="adj" fmla="val 50000"/>
            </a:avLst>
          </a:prstGeom>
          <a:solidFill>
            <a:srgbClr val="373636"/>
          </a:solidFill>
          <a:ln>
            <a:noFill/>
          </a:ln>
        </p:spPr>
        <p:txBody>
          <a:bodyPr spcFirstLastPara="1" wrap="square" lIns="121900" tIns="60933" rIns="121900" bIns="60933" anchor="ctr" anchorCtr="0">
            <a:noAutofit/>
          </a:bodyPr>
          <a:lstStyle/>
          <a:p>
            <a:pPr algn="ctr">
              <a:buClr>
                <a:srgbClr val="000000"/>
              </a:buClr>
              <a:buSzPts val="1600"/>
            </a:pPr>
            <a:endParaRPr sz="2133">
              <a:solidFill>
                <a:srgbClr val="373636"/>
              </a:solidFill>
              <a:latin typeface="Arial"/>
              <a:ea typeface="Arial"/>
              <a:cs typeface="Arial"/>
              <a:sym typeface="Arial"/>
            </a:endParaRPr>
          </a:p>
        </p:txBody>
      </p:sp>
      <p:sp>
        <p:nvSpPr>
          <p:cNvPr id="758" name="Google Shape;758;p34"/>
          <p:cNvSpPr txBox="1"/>
          <p:nvPr/>
        </p:nvSpPr>
        <p:spPr>
          <a:xfrm>
            <a:off x="405469" y="4445352"/>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januari</a:t>
            </a:r>
            <a:endParaRPr sz="1200" b="1">
              <a:solidFill>
                <a:srgbClr val="FFFFFF"/>
              </a:solidFill>
              <a:latin typeface="Arial"/>
              <a:ea typeface="Arial"/>
              <a:cs typeface="Arial"/>
              <a:sym typeface="Arial"/>
            </a:endParaRPr>
          </a:p>
        </p:txBody>
      </p:sp>
      <p:sp>
        <p:nvSpPr>
          <p:cNvPr id="759" name="Google Shape;759;p34"/>
          <p:cNvSpPr txBox="1"/>
          <p:nvPr/>
        </p:nvSpPr>
        <p:spPr>
          <a:xfrm>
            <a:off x="1369948" y="4440413"/>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februari</a:t>
            </a:r>
            <a:endParaRPr sz="1200" b="1">
              <a:solidFill>
                <a:srgbClr val="373636"/>
              </a:solidFill>
              <a:latin typeface="Arial"/>
              <a:ea typeface="Arial"/>
              <a:cs typeface="Arial"/>
              <a:sym typeface="Arial"/>
            </a:endParaRPr>
          </a:p>
        </p:txBody>
      </p:sp>
      <p:sp>
        <p:nvSpPr>
          <p:cNvPr id="760" name="Google Shape;760;p34"/>
          <p:cNvSpPr txBox="1"/>
          <p:nvPr/>
        </p:nvSpPr>
        <p:spPr>
          <a:xfrm>
            <a:off x="2334441" y="4445339"/>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maart</a:t>
            </a:r>
            <a:endParaRPr sz="1200" b="1">
              <a:solidFill>
                <a:srgbClr val="FFFFFF"/>
              </a:solidFill>
              <a:latin typeface="Arial"/>
              <a:ea typeface="Arial"/>
              <a:cs typeface="Arial"/>
              <a:sym typeface="Arial"/>
            </a:endParaRPr>
          </a:p>
        </p:txBody>
      </p:sp>
      <p:sp>
        <p:nvSpPr>
          <p:cNvPr id="761" name="Google Shape;761;p34"/>
          <p:cNvSpPr txBox="1"/>
          <p:nvPr/>
        </p:nvSpPr>
        <p:spPr>
          <a:xfrm>
            <a:off x="3298909" y="4438033"/>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april</a:t>
            </a:r>
            <a:endParaRPr sz="1733">
              <a:solidFill>
                <a:srgbClr val="000000"/>
              </a:solidFill>
              <a:latin typeface="Arial"/>
              <a:ea typeface="Arial"/>
              <a:cs typeface="Arial"/>
              <a:sym typeface="Arial"/>
            </a:endParaRPr>
          </a:p>
        </p:txBody>
      </p:sp>
      <p:sp>
        <p:nvSpPr>
          <p:cNvPr id="762" name="Google Shape;762;p34"/>
          <p:cNvSpPr txBox="1"/>
          <p:nvPr/>
        </p:nvSpPr>
        <p:spPr>
          <a:xfrm>
            <a:off x="4263389" y="4443312"/>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mei</a:t>
            </a:r>
            <a:endParaRPr sz="1200" b="1">
              <a:solidFill>
                <a:srgbClr val="FFFFFF"/>
              </a:solidFill>
              <a:latin typeface="Arial"/>
              <a:ea typeface="Arial"/>
              <a:cs typeface="Arial"/>
              <a:sym typeface="Arial"/>
            </a:endParaRPr>
          </a:p>
        </p:txBody>
      </p:sp>
      <p:sp>
        <p:nvSpPr>
          <p:cNvPr id="763" name="Google Shape;763;p34"/>
          <p:cNvSpPr txBox="1"/>
          <p:nvPr/>
        </p:nvSpPr>
        <p:spPr>
          <a:xfrm>
            <a:off x="5196473" y="4443312"/>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juni</a:t>
            </a:r>
            <a:endParaRPr sz="1200" b="1">
              <a:solidFill>
                <a:srgbClr val="373636"/>
              </a:solidFill>
              <a:latin typeface="Arial"/>
              <a:ea typeface="Arial"/>
              <a:cs typeface="Arial"/>
              <a:sym typeface="Arial"/>
            </a:endParaRPr>
          </a:p>
        </p:txBody>
      </p:sp>
      <p:sp>
        <p:nvSpPr>
          <p:cNvPr id="764" name="Google Shape;764;p34"/>
          <p:cNvSpPr txBox="1"/>
          <p:nvPr/>
        </p:nvSpPr>
        <p:spPr>
          <a:xfrm>
            <a:off x="6160952" y="4452643"/>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juli</a:t>
            </a:r>
            <a:endParaRPr sz="1200" b="1">
              <a:solidFill>
                <a:srgbClr val="FFFFFF"/>
              </a:solidFill>
              <a:latin typeface="Arial"/>
              <a:ea typeface="Arial"/>
              <a:cs typeface="Arial"/>
              <a:sym typeface="Arial"/>
            </a:endParaRPr>
          </a:p>
        </p:txBody>
      </p:sp>
      <p:sp>
        <p:nvSpPr>
          <p:cNvPr id="766" name="Google Shape;766;p34"/>
          <p:cNvSpPr txBox="1"/>
          <p:nvPr/>
        </p:nvSpPr>
        <p:spPr>
          <a:xfrm>
            <a:off x="2992588" y="3117489"/>
            <a:ext cx="1312400" cy="416000"/>
          </a:xfrm>
          <a:prstGeom prst="rect">
            <a:avLst/>
          </a:prstGeom>
          <a:noFill/>
          <a:ln>
            <a:noFill/>
          </a:ln>
        </p:spPr>
        <p:txBody>
          <a:bodyPr spcFirstLastPara="1" wrap="square" lIns="0" tIns="0" rIns="0" bIns="0" anchor="t" anchorCtr="0">
            <a:noAutofit/>
          </a:bodyPr>
          <a:lstStyle/>
          <a:p>
            <a:pPr algn="ctr">
              <a:buSzPts val="1050"/>
            </a:pPr>
            <a:r>
              <a:rPr lang="en-GB" sz="1267" b="1">
                <a:solidFill>
                  <a:srgbClr val="373636"/>
                </a:solidFill>
              </a:rPr>
              <a:t>TW1 </a:t>
            </a:r>
            <a:r>
              <a:rPr lang="en-GB" sz="1267" b="1">
                <a:solidFill>
                  <a:srgbClr val="373636"/>
                </a:solidFill>
                <a:highlight>
                  <a:srgbClr val="FFFF00"/>
                </a:highlight>
              </a:rPr>
              <a:t>VLOCA</a:t>
            </a:r>
            <a:endParaRPr lang="en-GB" sz="1267" b="1">
              <a:solidFill>
                <a:srgbClr val="373636"/>
              </a:solidFill>
              <a:highlight>
                <a:srgbClr val="FFFF00"/>
              </a:highlight>
              <a:latin typeface="Arial"/>
              <a:ea typeface="Arial"/>
              <a:cs typeface="Arial"/>
            </a:endParaRPr>
          </a:p>
          <a:p>
            <a:pPr algn="ctr">
              <a:buSzPts val="1050"/>
            </a:pPr>
            <a:r>
              <a:rPr lang="en-GB" sz="1000" b="1">
                <a:solidFill>
                  <a:srgbClr val="373636"/>
                </a:solidFill>
              </a:rPr>
              <a:t>Do 28 mar (online)</a:t>
            </a:r>
            <a:endParaRPr sz="1000" b="1">
              <a:solidFill>
                <a:srgbClr val="373636"/>
              </a:solidFill>
            </a:endParaRPr>
          </a:p>
        </p:txBody>
      </p:sp>
      <p:sp>
        <p:nvSpPr>
          <p:cNvPr id="767" name="Google Shape;767;p34"/>
          <p:cNvSpPr txBox="1"/>
          <p:nvPr/>
        </p:nvSpPr>
        <p:spPr>
          <a:xfrm>
            <a:off x="4088532" y="5319259"/>
            <a:ext cx="1312400" cy="742000"/>
          </a:xfrm>
          <a:prstGeom prst="rect">
            <a:avLst/>
          </a:prstGeom>
          <a:noFill/>
          <a:ln>
            <a:noFill/>
          </a:ln>
        </p:spPr>
        <p:txBody>
          <a:bodyPr spcFirstLastPara="1" wrap="square" lIns="0" tIns="0" rIns="0" bIns="0" anchor="t" anchorCtr="0">
            <a:noAutofit/>
          </a:bodyPr>
          <a:lstStyle/>
          <a:p>
            <a:pPr algn="ctr"/>
            <a:r>
              <a:rPr lang="en-GB" sz="1267" b="1">
                <a:solidFill>
                  <a:srgbClr val="373636"/>
                </a:solidFill>
              </a:rPr>
              <a:t>TW2 </a:t>
            </a:r>
            <a:r>
              <a:rPr lang="en-GB" sz="1267" b="1">
                <a:solidFill>
                  <a:srgbClr val="373636"/>
                </a:solidFill>
                <a:highlight>
                  <a:srgbClr val="FFFF00"/>
                </a:highlight>
              </a:rPr>
              <a:t>VLOCA</a:t>
            </a:r>
            <a:endParaRPr lang="en-US" sz="2400">
              <a:highlight>
                <a:srgbClr val="FFFF00"/>
              </a:highlight>
            </a:endParaRPr>
          </a:p>
          <a:p>
            <a:pPr algn="ctr">
              <a:buSzPts val="1050"/>
            </a:pPr>
            <a:r>
              <a:rPr lang="en-GB" sz="1000" b="1">
                <a:solidFill>
                  <a:srgbClr val="373636"/>
                </a:solidFill>
              </a:rPr>
              <a:t>do 16 </a:t>
            </a:r>
            <a:r>
              <a:rPr lang="en-GB" sz="1000" b="1" err="1">
                <a:solidFill>
                  <a:srgbClr val="373636"/>
                </a:solidFill>
              </a:rPr>
              <a:t>mei</a:t>
            </a:r>
            <a:r>
              <a:rPr lang="en-GB" sz="1000" b="1">
                <a:solidFill>
                  <a:srgbClr val="373636"/>
                </a:solidFill>
              </a:rPr>
              <a:t> (online)</a:t>
            </a:r>
            <a:endParaRPr sz="533" b="1">
              <a:solidFill>
                <a:srgbClr val="373636"/>
              </a:solidFill>
              <a:latin typeface="Arial"/>
              <a:ea typeface="Arial"/>
              <a:cs typeface="Arial"/>
              <a:sym typeface="Arial"/>
            </a:endParaRPr>
          </a:p>
        </p:txBody>
      </p:sp>
      <p:sp>
        <p:nvSpPr>
          <p:cNvPr id="772" name="Google Shape;772;p34"/>
          <p:cNvSpPr/>
          <p:nvPr/>
        </p:nvSpPr>
        <p:spPr>
          <a:xfrm>
            <a:off x="408155" y="4202920"/>
            <a:ext cx="11532184" cy="190817"/>
          </a:xfrm>
          <a:prstGeom prst="rect">
            <a:avLst/>
          </a:prstGeom>
          <a:solidFill>
            <a:srgbClr val="888484"/>
          </a:solidFill>
          <a:ln>
            <a:noFill/>
          </a:ln>
        </p:spPr>
        <p:txBody>
          <a:bodyPr spcFirstLastPara="1" wrap="square" lIns="121900" tIns="60933" rIns="121900" bIns="60933" anchor="ctr" anchorCtr="0">
            <a:noAutofit/>
          </a:bodyPr>
          <a:lstStyle/>
          <a:p>
            <a:pPr algn="ctr">
              <a:buClr>
                <a:srgbClr val="000000"/>
              </a:buClr>
              <a:buSzPts val="1600"/>
            </a:pPr>
            <a:r>
              <a:rPr lang="en-GB" sz="2000" b="1">
                <a:solidFill>
                  <a:srgbClr val="FFFFFF"/>
                </a:solidFill>
                <a:latin typeface="Arial"/>
                <a:ea typeface="Arial"/>
                <a:cs typeface="Arial"/>
                <a:sym typeface="Arial"/>
              </a:rPr>
              <a:t>2024</a:t>
            </a:r>
            <a:endParaRPr sz="2000" b="1">
              <a:solidFill>
                <a:srgbClr val="FFFFFF"/>
              </a:solidFill>
              <a:latin typeface="Arial"/>
              <a:ea typeface="Arial"/>
              <a:cs typeface="Arial"/>
              <a:sym typeface="Arial"/>
            </a:endParaRPr>
          </a:p>
        </p:txBody>
      </p:sp>
      <p:sp>
        <p:nvSpPr>
          <p:cNvPr id="773" name="Google Shape;773;p34"/>
          <p:cNvSpPr txBox="1"/>
          <p:nvPr/>
        </p:nvSpPr>
        <p:spPr>
          <a:xfrm>
            <a:off x="7094036" y="4452657"/>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augustus</a:t>
            </a:r>
            <a:endParaRPr sz="1733">
              <a:solidFill>
                <a:srgbClr val="000000"/>
              </a:solidFill>
              <a:latin typeface="Arial"/>
              <a:ea typeface="Arial"/>
              <a:cs typeface="Arial"/>
              <a:sym typeface="Arial"/>
            </a:endParaRPr>
          </a:p>
        </p:txBody>
      </p:sp>
      <p:sp>
        <p:nvSpPr>
          <p:cNvPr id="774" name="Google Shape;774;p34"/>
          <p:cNvSpPr txBox="1"/>
          <p:nvPr/>
        </p:nvSpPr>
        <p:spPr>
          <a:xfrm>
            <a:off x="1680777" y="5208402"/>
            <a:ext cx="1312400" cy="652247"/>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267" b="1">
                <a:solidFill>
                  <a:srgbClr val="373636"/>
                </a:solidFill>
                <a:latin typeface="Arial"/>
                <a:ea typeface="Arial"/>
                <a:cs typeface="Arial"/>
                <a:sym typeface="Arial"/>
              </a:rPr>
              <a:t>Business </a:t>
            </a:r>
            <a:r>
              <a:rPr lang="en-GB" sz="1267" b="1" err="1">
                <a:solidFill>
                  <a:srgbClr val="373636"/>
                </a:solidFill>
                <a:latin typeface="Arial"/>
                <a:ea typeface="Arial"/>
                <a:cs typeface="Arial"/>
                <a:sym typeface="Arial"/>
              </a:rPr>
              <a:t>werkgroep</a:t>
            </a:r>
            <a:endParaRPr sz="1267" b="1" err="1">
              <a:solidFill>
                <a:srgbClr val="373636"/>
              </a:solidFill>
            </a:endParaRPr>
          </a:p>
          <a:p>
            <a:pPr algn="ctr">
              <a:buSzPts val="1050"/>
            </a:pPr>
            <a:r>
              <a:rPr lang="en-GB" sz="1000" b="1">
                <a:solidFill>
                  <a:srgbClr val="373636"/>
                </a:solidFill>
              </a:rPr>
              <a:t>di 20 </a:t>
            </a:r>
            <a:r>
              <a:rPr lang="en-GB" sz="1000" b="1" err="1">
                <a:solidFill>
                  <a:srgbClr val="373636"/>
                </a:solidFill>
              </a:rPr>
              <a:t>feb</a:t>
            </a:r>
            <a:r>
              <a:rPr lang="en-GB" sz="1000" b="1">
                <a:solidFill>
                  <a:srgbClr val="373636"/>
                </a:solidFill>
              </a:rPr>
              <a:t> (</a:t>
            </a:r>
            <a:r>
              <a:rPr lang="en-GB" sz="1000" b="1" err="1">
                <a:solidFill>
                  <a:srgbClr val="373636"/>
                </a:solidFill>
              </a:rPr>
              <a:t>fysiek</a:t>
            </a:r>
            <a:r>
              <a:rPr lang="en-GB" sz="1000" b="1">
                <a:solidFill>
                  <a:srgbClr val="373636"/>
                </a:solidFill>
              </a:rPr>
              <a:t>)</a:t>
            </a:r>
            <a:endParaRPr sz="1000" b="1">
              <a:solidFill>
                <a:srgbClr val="373636"/>
              </a:solidFill>
            </a:endParaRPr>
          </a:p>
        </p:txBody>
      </p:sp>
      <p:sp>
        <p:nvSpPr>
          <p:cNvPr id="775" name="Google Shape;775;p34"/>
          <p:cNvSpPr txBox="1"/>
          <p:nvPr/>
        </p:nvSpPr>
        <p:spPr>
          <a:xfrm>
            <a:off x="5029569" y="3122231"/>
            <a:ext cx="1312400" cy="821600"/>
          </a:xfrm>
          <a:prstGeom prst="rect">
            <a:avLst/>
          </a:prstGeom>
          <a:noFill/>
          <a:ln>
            <a:noFill/>
          </a:ln>
        </p:spPr>
        <p:txBody>
          <a:bodyPr spcFirstLastPara="1" wrap="square" lIns="0" tIns="0" rIns="0" bIns="0" anchor="t" anchorCtr="0">
            <a:noAutofit/>
          </a:bodyPr>
          <a:lstStyle/>
          <a:p>
            <a:pPr algn="ctr"/>
            <a:r>
              <a:rPr lang="en-GB" sz="1267" b="1">
                <a:solidFill>
                  <a:srgbClr val="373636"/>
                </a:solidFill>
              </a:rPr>
              <a:t>TW3 </a:t>
            </a:r>
            <a:r>
              <a:rPr lang="en-GB" sz="1267" b="1">
                <a:solidFill>
                  <a:srgbClr val="373636"/>
                </a:solidFill>
                <a:highlight>
                  <a:srgbClr val="FFFF00"/>
                </a:highlight>
              </a:rPr>
              <a:t>VLOCA</a:t>
            </a:r>
            <a:endParaRPr lang="en-US" sz="2400">
              <a:highlight>
                <a:srgbClr val="FFFF00"/>
              </a:highlight>
            </a:endParaRPr>
          </a:p>
          <a:p>
            <a:pPr algn="ctr">
              <a:buSzPts val="1050"/>
            </a:pPr>
            <a:r>
              <a:rPr lang="en-GB" sz="1000" b="1">
                <a:solidFill>
                  <a:srgbClr val="373636"/>
                </a:solidFill>
              </a:rPr>
              <a:t>do 13 </a:t>
            </a:r>
            <a:r>
              <a:rPr lang="en-GB" sz="1000" b="1" err="1">
                <a:solidFill>
                  <a:srgbClr val="373636"/>
                </a:solidFill>
              </a:rPr>
              <a:t>juni</a:t>
            </a:r>
            <a:r>
              <a:rPr lang="en-GB" sz="1000" b="1">
                <a:solidFill>
                  <a:srgbClr val="373636"/>
                </a:solidFill>
              </a:rPr>
              <a:t> (online)</a:t>
            </a:r>
            <a:endParaRPr sz="1267" b="1">
              <a:solidFill>
                <a:srgbClr val="373636"/>
              </a:solidFill>
            </a:endParaRPr>
          </a:p>
        </p:txBody>
      </p:sp>
      <p:sp>
        <p:nvSpPr>
          <p:cNvPr id="776" name="Google Shape;776;p34"/>
          <p:cNvSpPr txBox="1"/>
          <p:nvPr/>
        </p:nvSpPr>
        <p:spPr>
          <a:xfrm>
            <a:off x="8064229" y="4438033"/>
            <a:ext cx="1023016" cy="259432"/>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september</a:t>
            </a:r>
            <a:endParaRPr sz="1200" b="1">
              <a:solidFill>
                <a:srgbClr val="FFFFFF"/>
              </a:solidFill>
              <a:latin typeface="Arial"/>
              <a:ea typeface="Arial"/>
              <a:cs typeface="Arial"/>
              <a:sym typeface="Arial"/>
            </a:endParaRPr>
          </a:p>
        </p:txBody>
      </p:sp>
      <p:sp>
        <p:nvSpPr>
          <p:cNvPr id="2" name="Google Shape;763;p34">
            <a:extLst>
              <a:ext uri="{FF2B5EF4-FFF2-40B4-BE49-F238E27FC236}">
                <a16:creationId xmlns:a16="http://schemas.microsoft.com/office/drawing/2014/main" id="{E3389E82-75E7-1395-2E70-A2CC63EC911F}"/>
              </a:ext>
            </a:extLst>
          </p:cNvPr>
          <p:cNvSpPr txBox="1"/>
          <p:nvPr/>
        </p:nvSpPr>
        <p:spPr>
          <a:xfrm>
            <a:off x="9074857" y="4443312"/>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oktober</a:t>
            </a:r>
            <a:endParaRPr sz="1200" b="1" err="1">
              <a:solidFill>
                <a:srgbClr val="373636"/>
              </a:solidFill>
              <a:latin typeface="Arial"/>
              <a:ea typeface="Arial"/>
              <a:cs typeface="Arial"/>
              <a:sym typeface="Arial"/>
            </a:endParaRPr>
          </a:p>
        </p:txBody>
      </p:sp>
      <p:sp>
        <p:nvSpPr>
          <p:cNvPr id="3" name="Google Shape;764;p34">
            <a:extLst>
              <a:ext uri="{FF2B5EF4-FFF2-40B4-BE49-F238E27FC236}">
                <a16:creationId xmlns:a16="http://schemas.microsoft.com/office/drawing/2014/main" id="{5E98F3AB-6E99-FBAF-673E-A6AB23ED6990}"/>
              </a:ext>
            </a:extLst>
          </p:cNvPr>
          <p:cNvSpPr txBox="1"/>
          <p:nvPr/>
        </p:nvSpPr>
        <p:spPr>
          <a:xfrm>
            <a:off x="10039336" y="4452643"/>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FFFFFF"/>
                </a:solidFill>
              </a:rPr>
              <a:t>november</a:t>
            </a:r>
            <a:endParaRPr sz="1200" b="1" err="1">
              <a:solidFill>
                <a:srgbClr val="FFFFFF"/>
              </a:solidFill>
              <a:latin typeface="Arial"/>
              <a:ea typeface="Arial"/>
              <a:cs typeface="Arial"/>
              <a:sym typeface="Arial"/>
            </a:endParaRPr>
          </a:p>
        </p:txBody>
      </p:sp>
      <p:sp>
        <p:nvSpPr>
          <p:cNvPr id="4" name="Google Shape;773;p34">
            <a:extLst>
              <a:ext uri="{FF2B5EF4-FFF2-40B4-BE49-F238E27FC236}">
                <a16:creationId xmlns:a16="http://schemas.microsoft.com/office/drawing/2014/main" id="{0873C372-8444-BF53-B4D2-2D60499B2011}"/>
              </a:ext>
            </a:extLst>
          </p:cNvPr>
          <p:cNvSpPr txBox="1"/>
          <p:nvPr/>
        </p:nvSpPr>
        <p:spPr>
          <a:xfrm>
            <a:off x="10972420" y="4452657"/>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december</a:t>
            </a:r>
            <a:endParaRPr sz="1733" err="1">
              <a:solidFill>
                <a:srgbClr val="000000"/>
              </a:solidFill>
              <a:latin typeface="Arial"/>
              <a:ea typeface="Arial"/>
              <a:cs typeface="Arial"/>
              <a:sym typeface="Arial"/>
            </a:endParaRPr>
          </a:p>
        </p:txBody>
      </p:sp>
      <p:sp>
        <p:nvSpPr>
          <p:cNvPr id="5" name="Google Shape;766;p34">
            <a:extLst>
              <a:ext uri="{FF2B5EF4-FFF2-40B4-BE49-F238E27FC236}">
                <a16:creationId xmlns:a16="http://schemas.microsoft.com/office/drawing/2014/main" id="{A13DC3BB-7DEE-5CA1-D26F-9FD32E08B5DE}"/>
              </a:ext>
            </a:extLst>
          </p:cNvPr>
          <p:cNvSpPr txBox="1"/>
          <p:nvPr/>
        </p:nvSpPr>
        <p:spPr>
          <a:xfrm>
            <a:off x="7600133" y="5324746"/>
            <a:ext cx="1312400" cy="416000"/>
          </a:xfrm>
          <a:prstGeom prst="rect">
            <a:avLst/>
          </a:prstGeom>
          <a:noFill/>
          <a:ln w="28575">
            <a:noFill/>
          </a:ln>
        </p:spPr>
        <p:txBody>
          <a:bodyPr spcFirstLastPara="1" wrap="square" lIns="0" tIns="0" rIns="0" bIns="0" anchor="t" anchorCtr="0">
            <a:noAutofit/>
          </a:bodyPr>
          <a:lstStyle/>
          <a:p>
            <a:pPr algn="ctr">
              <a:buSzPts val="1050"/>
            </a:pPr>
            <a:r>
              <a:rPr lang="en-GB" sz="1250" b="1">
                <a:solidFill>
                  <a:srgbClr val="373636"/>
                </a:solidFill>
              </a:rPr>
              <a:t>TW1 </a:t>
            </a:r>
            <a:r>
              <a:rPr lang="en-GB" sz="1250" b="1">
                <a:solidFill>
                  <a:schemeClr val="bg1"/>
                </a:solidFill>
                <a:highlight>
                  <a:srgbClr val="808080"/>
                </a:highlight>
              </a:rPr>
              <a:t>OSLO</a:t>
            </a:r>
            <a:endParaRPr lang="en-GB" sz="1250" b="1">
              <a:solidFill>
                <a:schemeClr val="bg1"/>
              </a:solidFill>
              <a:highlight>
                <a:srgbClr val="808080"/>
              </a:highlight>
              <a:latin typeface="Arial"/>
              <a:ea typeface="Arial"/>
              <a:cs typeface="Arial"/>
            </a:endParaRPr>
          </a:p>
          <a:p>
            <a:pPr algn="ctr">
              <a:buSzPts val="1050"/>
            </a:pPr>
            <a:r>
              <a:rPr lang="en-GB" sz="1000" b="1">
                <a:solidFill>
                  <a:srgbClr val="373636"/>
                </a:solidFill>
              </a:rPr>
              <a:t>do 5 </a:t>
            </a:r>
            <a:r>
              <a:rPr lang="en-GB" sz="1000" b="1" err="1">
                <a:solidFill>
                  <a:srgbClr val="373636"/>
                </a:solidFill>
              </a:rPr>
              <a:t>sep</a:t>
            </a:r>
            <a:r>
              <a:rPr lang="en-GB" sz="1000" b="1">
                <a:solidFill>
                  <a:srgbClr val="373636"/>
                </a:solidFill>
              </a:rPr>
              <a:t> (</a:t>
            </a:r>
            <a:r>
              <a:rPr lang="en-GB" sz="1000" b="1" err="1">
                <a:solidFill>
                  <a:srgbClr val="373636"/>
                </a:solidFill>
              </a:rPr>
              <a:t>fysiek</a:t>
            </a:r>
            <a:r>
              <a:rPr lang="en-GB" sz="1000" b="1">
                <a:solidFill>
                  <a:srgbClr val="373636"/>
                </a:solidFill>
              </a:rPr>
              <a:t>)</a:t>
            </a:r>
            <a:endParaRPr sz="1000" b="1">
              <a:solidFill>
                <a:srgbClr val="373636"/>
              </a:solidFill>
            </a:endParaRPr>
          </a:p>
        </p:txBody>
      </p:sp>
      <p:cxnSp>
        <p:nvCxnSpPr>
          <p:cNvPr id="6" name="Google Shape;752;p34">
            <a:extLst>
              <a:ext uri="{FF2B5EF4-FFF2-40B4-BE49-F238E27FC236}">
                <a16:creationId xmlns:a16="http://schemas.microsoft.com/office/drawing/2014/main" id="{CD78E94D-AF60-3A6E-9FAF-0ACE44AE8C7A}"/>
              </a:ext>
            </a:extLst>
          </p:cNvPr>
          <p:cNvCxnSpPr>
            <a:cxnSpLocks/>
          </p:cNvCxnSpPr>
          <p:nvPr/>
        </p:nvCxnSpPr>
        <p:spPr>
          <a:xfrm flipH="1">
            <a:off x="9202052" y="3571164"/>
            <a:ext cx="10800" cy="657600"/>
          </a:xfrm>
          <a:prstGeom prst="straightConnector1">
            <a:avLst/>
          </a:prstGeom>
          <a:noFill/>
          <a:ln w="12700" cap="sq" cmpd="sng">
            <a:solidFill>
              <a:srgbClr val="454034"/>
            </a:solidFill>
            <a:prstDash val="solid"/>
            <a:round/>
            <a:headEnd type="oval" w="med" len="med"/>
            <a:tailEnd type="none" w="sm" len="sm"/>
          </a:ln>
        </p:spPr>
      </p:cxnSp>
      <p:sp>
        <p:nvSpPr>
          <p:cNvPr id="7" name="Google Shape;766;p34">
            <a:extLst>
              <a:ext uri="{FF2B5EF4-FFF2-40B4-BE49-F238E27FC236}">
                <a16:creationId xmlns:a16="http://schemas.microsoft.com/office/drawing/2014/main" id="{58A2016E-7AF1-762A-94F6-C12693C04272}"/>
              </a:ext>
            </a:extLst>
          </p:cNvPr>
          <p:cNvSpPr txBox="1"/>
          <p:nvPr/>
        </p:nvSpPr>
        <p:spPr>
          <a:xfrm>
            <a:off x="8580588" y="3022509"/>
            <a:ext cx="1312400" cy="41600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0" tIns="0" rIns="0" bIns="0" anchor="t" anchorCtr="0">
            <a:noAutofit/>
          </a:bodyPr>
          <a:lstStyle/>
          <a:p>
            <a:pPr algn="ctr">
              <a:buSzPts val="1050"/>
            </a:pPr>
            <a:r>
              <a:rPr lang="en-GB" sz="1267" b="1">
                <a:solidFill>
                  <a:srgbClr val="373636"/>
                </a:solidFill>
              </a:rPr>
              <a:t>TW2 </a:t>
            </a:r>
            <a:r>
              <a:rPr lang="en-GB" sz="1333" b="1">
                <a:solidFill>
                  <a:schemeClr val="bg1"/>
                </a:solidFill>
                <a:highlight>
                  <a:srgbClr val="808080"/>
                </a:highlight>
              </a:rPr>
              <a:t>OSLO</a:t>
            </a:r>
            <a:endParaRPr lang="en-GB" sz="1267" b="1">
              <a:solidFill>
                <a:schemeClr val="bg1"/>
              </a:solidFill>
              <a:highlight>
                <a:srgbClr val="FFFF00"/>
              </a:highlight>
              <a:latin typeface="Arial"/>
              <a:ea typeface="Arial"/>
              <a:cs typeface="Arial"/>
            </a:endParaRPr>
          </a:p>
          <a:p>
            <a:pPr algn="ctr">
              <a:buSzPts val="1050"/>
            </a:pPr>
            <a:r>
              <a:rPr lang="en-GB" sz="1000" b="1">
                <a:solidFill>
                  <a:srgbClr val="373636"/>
                </a:solidFill>
              </a:rPr>
              <a:t>do 3 </a:t>
            </a:r>
            <a:r>
              <a:rPr lang="en-GB" sz="1000" b="1" err="1">
                <a:solidFill>
                  <a:srgbClr val="373636"/>
                </a:solidFill>
              </a:rPr>
              <a:t>okt</a:t>
            </a:r>
            <a:r>
              <a:rPr lang="en-GB" sz="1000" b="1">
                <a:solidFill>
                  <a:srgbClr val="373636"/>
                </a:solidFill>
              </a:rPr>
              <a:t> (online)</a:t>
            </a:r>
            <a:endParaRPr sz="1000" b="1">
              <a:solidFill>
                <a:srgbClr val="373636"/>
              </a:solidFill>
            </a:endParaRPr>
          </a:p>
        </p:txBody>
      </p:sp>
      <p:cxnSp>
        <p:nvCxnSpPr>
          <p:cNvPr id="8" name="Google Shape;751;p34">
            <a:extLst>
              <a:ext uri="{FF2B5EF4-FFF2-40B4-BE49-F238E27FC236}">
                <a16:creationId xmlns:a16="http://schemas.microsoft.com/office/drawing/2014/main" id="{10502594-82A1-7FA8-0960-412938DFDA47}"/>
              </a:ext>
            </a:extLst>
          </p:cNvPr>
          <p:cNvCxnSpPr>
            <a:cxnSpLocks/>
          </p:cNvCxnSpPr>
          <p:nvPr/>
        </p:nvCxnSpPr>
        <p:spPr>
          <a:xfrm flipH="1" flipV="1">
            <a:off x="10583935" y="4642297"/>
            <a:ext cx="10800" cy="602631"/>
          </a:xfrm>
          <a:prstGeom prst="straightConnector1">
            <a:avLst/>
          </a:prstGeom>
          <a:noFill/>
          <a:ln w="12700" cap="sq" cmpd="sng">
            <a:solidFill>
              <a:srgbClr val="454034"/>
            </a:solidFill>
            <a:prstDash val="solid"/>
            <a:round/>
            <a:headEnd type="oval" w="med" len="med"/>
            <a:tailEnd type="none" w="sm" len="sm"/>
          </a:ln>
        </p:spPr>
      </p:cxnSp>
      <p:sp>
        <p:nvSpPr>
          <p:cNvPr id="9" name="Google Shape;766;p34">
            <a:extLst>
              <a:ext uri="{FF2B5EF4-FFF2-40B4-BE49-F238E27FC236}">
                <a16:creationId xmlns:a16="http://schemas.microsoft.com/office/drawing/2014/main" id="{05D19A92-8C38-0EB6-786A-7BDDB8EE2627}"/>
              </a:ext>
            </a:extLst>
          </p:cNvPr>
          <p:cNvSpPr txBox="1"/>
          <p:nvPr/>
        </p:nvSpPr>
        <p:spPr>
          <a:xfrm>
            <a:off x="9879895" y="5325333"/>
            <a:ext cx="1312400" cy="416000"/>
          </a:xfrm>
          <a:prstGeom prst="rect">
            <a:avLst/>
          </a:prstGeom>
          <a:noFill/>
          <a:ln>
            <a:noFill/>
          </a:ln>
        </p:spPr>
        <p:txBody>
          <a:bodyPr spcFirstLastPara="1" wrap="square" lIns="0" tIns="0" rIns="0" bIns="0" anchor="t" anchorCtr="0">
            <a:noAutofit/>
          </a:bodyPr>
          <a:lstStyle/>
          <a:p>
            <a:pPr algn="ctr">
              <a:buSzPts val="1050"/>
            </a:pPr>
            <a:r>
              <a:rPr lang="en-GB" sz="1267" b="1">
                <a:solidFill>
                  <a:srgbClr val="373636"/>
                </a:solidFill>
              </a:rPr>
              <a:t>TW 3 </a:t>
            </a:r>
            <a:r>
              <a:rPr lang="en-GB" sz="1267" b="1">
                <a:solidFill>
                  <a:schemeClr val="bg1"/>
                </a:solidFill>
                <a:highlight>
                  <a:srgbClr val="808080"/>
                </a:highlight>
              </a:rPr>
              <a:t>OSLO</a:t>
            </a:r>
            <a:endParaRPr lang="en-GB" sz="1267" b="1">
              <a:solidFill>
                <a:schemeClr val="bg1"/>
              </a:solidFill>
              <a:highlight>
                <a:srgbClr val="808080"/>
              </a:highlight>
              <a:latin typeface="Arial"/>
              <a:ea typeface="Arial"/>
              <a:cs typeface="Arial"/>
            </a:endParaRPr>
          </a:p>
          <a:p>
            <a:pPr algn="ctr">
              <a:buSzPts val="1050"/>
            </a:pPr>
            <a:r>
              <a:rPr lang="en-GB" sz="1000" b="1">
                <a:solidFill>
                  <a:srgbClr val="373636"/>
                </a:solidFill>
              </a:rPr>
              <a:t>do 14 </a:t>
            </a:r>
            <a:r>
              <a:rPr lang="en-GB" sz="1000" b="1" err="1">
                <a:solidFill>
                  <a:srgbClr val="373636"/>
                </a:solidFill>
              </a:rPr>
              <a:t>nov</a:t>
            </a:r>
            <a:r>
              <a:rPr lang="en-GB" sz="1000" b="1">
                <a:solidFill>
                  <a:srgbClr val="373636"/>
                </a:solidFill>
              </a:rPr>
              <a:t> (online)</a:t>
            </a:r>
            <a:endParaRPr sz="1000" b="1">
              <a:solidFill>
                <a:srgbClr val="37363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4"/>
          <p:cNvSpPr txBox="1"/>
          <p:nvPr/>
        </p:nvSpPr>
        <p:spPr>
          <a:xfrm>
            <a:off x="838201" y="365127"/>
            <a:ext cx="10515600" cy="984300"/>
          </a:xfrm>
          <a:prstGeom prst="rect">
            <a:avLst/>
          </a:prstGeom>
          <a:noFill/>
          <a:ln>
            <a:noFill/>
          </a:ln>
        </p:spPr>
        <p:txBody>
          <a:bodyPr spcFirstLastPara="1" wrap="square" lIns="91400" tIns="45700" rIns="91400" bIns="45700" anchor="t" anchorCtr="0">
            <a:noAutofit/>
          </a:bodyPr>
          <a:lstStyle/>
          <a:p>
            <a:pPr>
              <a:buSzPts val="3200"/>
            </a:pPr>
            <a:r>
              <a:rPr lang="en-GB" sz="4267" b="1"/>
              <a:t>OSLO </a:t>
            </a:r>
            <a:r>
              <a:rPr lang="en-GB" sz="4267" b="1" err="1"/>
              <a:t>Citerra</a:t>
            </a:r>
            <a:endParaRPr sz="1867">
              <a:solidFill>
                <a:srgbClr val="000000"/>
              </a:solidFill>
              <a:latin typeface="Arial"/>
              <a:ea typeface="Arial"/>
              <a:cs typeface="Arial"/>
              <a:sym typeface="Arial"/>
            </a:endParaRPr>
          </a:p>
        </p:txBody>
      </p:sp>
      <p:sp>
        <p:nvSpPr>
          <p:cNvPr id="746" name="Google Shape;746;p34"/>
          <p:cNvSpPr txBox="1"/>
          <p:nvPr/>
        </p:nvSpPr>
        <p:spPr>
          <a:xfrm>
            <a:off x="896818" y="1395055"/>
            <a:ext cx="10564445" cy="1222077"/>
          </a:xfrm>
          <a:prstGeom prst="rect">
            <a:avLst/>
          </a:prstGeom>
          <a:noFill/>
          <a:ln>
            <a:noFill/>
          </a:ln>
        </p:spPr>
        <p:txBody>
          <a:bodyPr spcFirstLastPara="1" wrap="square" lIns="91400" tIns="45700" rIns="91400" bIns="45700" anchor="t" anchorCtr="0">
            <a:noAutofit/>
          </a:bodyPr>
          <a:lstStyle/>
          <a:p>
            <a:pPr>
              <a:buSzPts val="1800"/>
            </a:pPr>
            <a:r>
              <a:rPr lang="en-GB" sz="2800" b="1" err="1">
                <a:solidFill>
                  <a:srgbClr val="000000"/>
                </a:solidFill>
                <a:latin typeface="Arial"/>
                <a:ea typeface="Arial"/>
                <a:cs typeface="Arial"/>
                <a:sym typeface="Arial"/>
              </a:rPr>
              <a:t>Thematische</a:t>
            </a:r>
            <a:r>
              <a:rPr lang="en-GB" sz="2800" b="1">
                <a:solidFill>
                  <a:srgbClr val="000000"/>
                </a:solidFill>
                <a:latin typeface="Arial"/>
                <a:ea typeface="Arial"/>
                <a:cs typeface="Arial"/>
                <a:sym typeface="Arial"/>
              </a:rPr>
              <a:t> </a:t>
            </a:r>
            <a:r>
              <a:rPr lang="en-GB" sz="2800" b="1" err="1">
                <a:solidFill>
                  <a:srgbClr val="000000"/>
                </a:solidFill>
              </a:rPr>
              <a:t>werkgroep</a:t>
            </a:r>
            <a:r>
              <a:rPr lang="en-GB" sz="2800" b="1">
                <a:solidFill>
                  <a:srgbClr val="000000"/>
                </a:solidFill>
              </a:rPr>
              <a:t> 3 </a:t>
            </a:r>
            <a:r>
              <a:rPr lang="en-GB" sz="2800">
                <a:solidFill>
                  <a:srgbClr val="000000"/>
                </a:solidFill>
              </a:rPr>
              <a:t>op</a:t>
            </a:r>
            <a:r>
              <a:rPr lang="en-GB" sz="2800">
                <a:solidFill>
                  <a:srgbClr val="000000"/>
                </a:solidFill>
                <a:latin typeface="Arial"/>
                <a:ea typeface="Arial"/>
                <a:cs typeface="Arial"/>
                <a:sym typeface="Arial"/>
              </a:rPr>
              <a:t> </a:t>
            </a:r>
            <a:r>
              <a:rPr lang="en-GB" sz="2800" b="1">
                <a:solidFill>
                  <a:srgbClr val="000000"/>
                </a:solidFill>
              </a:rPr>
              <a:t>do 14 </a:t>
            </a:r>
            <a:r>
              <a:rPr lang="en-GB" sz="2800" b="1" err="1">
                <a:solidFill>
                  <a:srgbClr val="000000"/>
                </a:solidFill>
              </a:rPr>
              <a:t>november</a:t>
            </a:r>
            <a:r>
              <a:rPr lang="en-GB" sz="2800" b="1">
                <a:solidFill>
                  <a:srgbClr val="000000"/>
                </a:solidFill>
                <a:latin typeface="Arial"/>
                <a:ea typeface="Arial"/>
                <a:cs typeface="Arial"/>
                <a:sym typeface="Arial"/>
              </a:rPr>
              <a:t>: </a:t>
            </a:r>
            <a:r>
              <a:rPr lang="en-GB" sz="2800" b="1">
                <a:solidFill>
                  <a:srgbClr val="000000"/>
                </a:solidFill>
              </a:rPr>
              <a:t>13u00</a:t>
            </a:r>
            <a:r>
              <a:rPr lang="en-GB" sz="2800" b="1">
                <a:solidFill>
                  <a:srgbClr val="000000"/>
                </a:solidFill>
                <a:latin typeface="Arial"/>
                <a:ea typeface="Arial"/>
                <a:cs typeface="Arial"/>
                <a:sym typeface="Arial"/>
              </a:rPr>
              <a:t> - </a:t>
            </a:r>
            <a:r>
              <a:rPr lang="en-GB" sz="2800" b="1">
                <a:solidFill>
                  <a:srgbClr val="000000"/>
                </a:solidFill>
              </a:rPr>
              <a:t>16u00 </a:t>
            </a:r>
          </a:p>
          <a:p>
            <a:pPr algn="ctr">
              <a:buSzPts val="1800"/>
            </a:pPr>
            <a:r>
              <a:rPr lang="nl-NL" sz="2400">
                <a:hlinkClick r:id="rId3"/>
              </a:rPr>
              <a:t>Thematische werkgroep 3 - OSLO Citerra | Vlaanderen.be</a:t>
            </a:r>
            <a:endParaRPr lang="en-GB" sz="2400" b="1">
              <a:solidFill>
                <a:srgbClr val="000000"/>
              </a:solidFill>
              <a:ea typeface="+mn-lt"/>
              <a:cs typeface="+mn-lt"/>
            </a:endParaRPr>
          </a:p>
        </p:txBody>
      </p:sp>
      <p:cxnSp>
        <p:nvCxnSpPr>
          <p:cNvPr id="13" name="Straight Arrow Connector 12">
            <a:extLst>
              <a:ext uri="{FF2B5EF4-FFF2-40B4-BE49-F238E27FC236}">
                <a16:creationId xmlns:a16="http://schemas.microsoft.com/office/drawing/2014/main" id="{1199BC3F-DFD6-2000-B9E0-B4E05F80F30C}"/>
              </a:ext>
            </a:extLst>
          </p:cNvPr>
          <p:cNvCxnSpPr/>
          <p:nvPr/>
        </p:nvCxnSpPr>
        <p:spPr>
          <a:xfrm flipH="1">
            <a:off x="9784080" y="3785616"/>
            <a:ext cx="374904" cy="360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CD02F0-F444-6A96-EB30-536F8706338B}"/>
              </a:ext>
            </a:extLst>
          </p:cNvPr>
          <p:cNvCxnSpPr>
            <a:cxnSpLocks/>
          </p:cNvCxnSpPr>
          <p:nvPr/>
        </p:nvCxnSpPr>
        <p:spPr>
          <a:xfrm flipV="1">
            <a:off x="6111983" y="5574216"/>
            <a:ext cx="83040" cy="3602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8AB2CF5-FE33-A293-78B2-2B1FEA4553EF}"/>
              </a:ext>
            </a:extLst>
          </p:cNvPr>
          <p:cNvPicPr>
            <a:picLocks noChangeAspect="1"/>
          </p:cNvPicPr>
          <p:nvPr/>
        </p:nvPicPr>
        <p:blipFill>
          <a:blip r:embed="rId4"/>
          <a:stretch>
            <a:fillRect/>
          </a:stretch>
        </p:blipFill>
        <p:spPr>
          <a:xfrm>
            <a:off x="1115701" y="2322576"/>
            <a:ext cx="10075604" cy="4073413"/>
          </a:xfrm>
          <a:prstGeom prst="rect">
            <a:avLst/>
          </a:prstGeom>
        </p:spPr>
      </p:pic>
    </p:spTree>
    <p:extLst>
      <p:ext uri="{BB962C8B-B14F-4D97-AF65-F5344CB8AC3E}">
        <p14:creationId xmlns:p14="http://schemas.microsoft.com/office/powerpoint/2010/main" val="3359974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36"/>
          <p:cNvSpPr txBox="1"/>
          <p:nvPr/>
        </p:nvSpPr>
        <p:spPr>
          <a:xfrm>
            <a:off x="789354" y="1746421"/>
            <a:ext cx="5171139" cy="3147508"/>
          </a:xfrm>
          <a:prstGeom prst="rect">
            <a:avLst/>
          </a:prstGeom>
          <a:solidFill>
            <a:schemeClr val="accent1"/>
          </a:solid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86" name="Google Shape;1686;p36"/>
          <p:cNvSpPr txBox="1"/>
          <p:nvPr/>
        </p:nvSpPr>
        <p:spPr>
          <a:xfrm>
            <a:off x="860152" y="1777870"/>
            <a:ext cx="5021600" cy="3113555"/>
          </a:xfrm>
          <a:prstGeom prst="rect">
            <a:avLst/>
          </a:prstGeom>
          <a:noFill/>
          <a:ln>
            <a:noFill/>
          </a:ln>
        </p:spPr>
        <p:txBody>
          <a:bodyPr spcFirstLastPara="1" wrap="square" lIns="121900" tIns="60933" rIns="121900" bIns="60933" anchor="t" anchorCtr="0">
            <a:spAutoFit/>
          </a:bodyPr>
          <a:lstStyle/>
          <a:p>
            <a:pPr algn="ctr">
              <a:buClr>
                <a:srgbClr val="000000"/>
              </a:buClr>
              <a:buSzPts val="1600"/>
            </a:pPr>
            <a:r>
              <a:rPr lang="nl-NL" sz="3200" b="1">
                <a:solidFill>
                  <a:schemeClr val="dk1"/>
                </a:solidFill>
                <a:latin typeface="Arial"/>
                <a:ea typeface="Arial"/>
                <a:cs typeface="Arial"/>
                <a:sym typeface="Arial"/>
              </a:rPr>
              <a:t>OSLO team</a:t>
            </a:r>
            <a:endParaRPr lang="nl-NL" sz="2133" b="1">
              <a:solidFill>
                <a:schemeClr val="dk1"/>
              </a:solidFill>
              <a:latin typeface="Arial"/>
              <a:ea typeface="Arial"/>
              <a:cs typeface="Arial"/>
              <a:sym typeface="Arial"/>
            </a:endParaRPr>
          </a:p>
          <a:p>
            <a:pPr>
              <a:buClr>
                <a:srgbClr val="000000"/>
              </a:buClr>
              <a:buSzPts val="1600"/>
            </a:pPr>
            <a:endParaRPr lang="nl-NL" sz="2133">
              <a:solidFill>
                <a:schemeClr val="dk1"/>
              </a:solidFill>
              <a:latin typeface="Arial"/>
              <a:ea typeface="Arial"/>
              <a:cs typeface="Arial"/>
              <a:sym typeface="Arial"/>
            </a:endParaRPr>
          </a:p>
          <a:p>
            <a:pPr>
              <a:buClr>
                <a:srgbClr val="000000"/>
              </a:buClr>
              <a:buSzPts val="1600"/>
            </a:pPr>
            <a:r>
              <a:rPr lang="nl-NL" sz="2000">
                <a:solidFill>
                  <a:schemeClr val="dk1"/>
                </a:solidFill>
                <a:latin typeface="Arial"/>
                <a:ea typeface="Arial"/>
                <a:cs typeface="Arial"/>
                <a:sym typeface="Arial"/>
              </a:rPr>
              <a:t>Feedback kan per e-mail worden gegeven aan de volgende personen</a:t>
            </a:r>
            <a:r>
              <a:rPr lang="nl-NL" sz="2100">
                <a:solidFill>
                  <a:schemeClr val="dk1"/>
                </a:solidFill>
                <a:latin typeface="Arial"/>
                <a:ea typeface="Arial"/>
                <a:cs typeface="Arial"/>
                <a:sym typeface="Arial"/>
              </a:rPr>
              <a:t>:</a:t>
            </a:r>
            <a:endParaRPr lang="nl-NL" sz="2100">
              <a:solidFill>
                <a:schemeClr val="dk1"/>
              </a:solidFill>
              <a:latin typeface="Arial"/>
              <a:ea typeface="Arial"/>
              <a:cs typeface="Arial"/>
            </a:endParaRPr>
          </a:p>
          <a:p>
            <a:pPr marL="380365" indent="-372110">
              <a:buClr>
                <a:srgbClr val="000000"/>
              </a:buClr>
              <a:buSzPts val="1500"/>
              <a:buFont typeface="Arial"/>
              <a:buChar char="•"/>
            </a:pPr>
            <a:r>
              <a:rPr lang="nl-NL" sz="2000" u="sng">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NL" sz="2000">
              <a:solidFill>
                <a:schemeClr val="hlink"/>
              </a:solidFill>
              <a:latin typeface="Arial"/>
              <a:ea typeface="Arial"/>
              <a:cs typeface="Arial"/>
            </a:endParaRPr>
          </a:p>
          <a:p>
            <a:pPr marL="380365" indent="-372110">
              <a:buClr>
                <a:srgbClr val="000000"/>
              </a:buClr>
              <a:buSzPts val="1500"/>
              <a:buFont typeface="Arial"/>
              <a:buChar char="•"/>
            </a:pPr>
            <a:r>
              <a:rPr lang="nl-NL" sz="2000" u="sng">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NL" sz="1867">
              <a:solidFill>
                <a:schemeClr val="hlink"/>
              </a:solidFill>
              <a:latin typeface="Arial"/>
              <a:ea typeface="Arial"/>
              <a:cs typeface="Arial"/>
            </a:endParaRPr>
          </a:p>
          <a:p>
            <a:pPr marL="380365" indent="-372110">
              <a:buClr>
                <a:srgbClr val="000000"/>
              </a:buClr>
              <a:buSzPts val="1500"/>
              <a:buFont typeface="Arial"/>
              <a:buChar char="•"/>
            </a:pPr>
            <a:r>
              <a:rPr lang="nl-NL" sz="2000" u="sng">
                <a:solidFill>
                  <a:schemeClr val="hlink"/>
                </a:solidFill>
                <a:hlinkClick r:id="rId5">
                  <a:extLst>
                    <a:ext uri="{A12FA001-AC4F-418D-AE19-62706E023703}">
                      <ahyp:hlinkClr xmlns:ahyp="http://schemas.microsoft.com/office/drawing/2018/hyperlinkcolor" val="tx"/>
                    </a:ext>
                  </a:extLst>
                </a:hlinkClick>
              </a:rPr>
              <a:t>yaron.dassonneville@vlaanderen.be</a:t>
            </a:r>
            <a:endParaRPr lang="nl-NL" sz="2000">
              <a:solidFill>
                <a:schemeClr val="hlink"/>
              </a:solidFill>
              <a:cs typeface="Arial"/>
            </a:endParaRPr>
          </a:p>
          <a:p>
            <a:pPr marL="380365" indent="-372110">
              <a:buClr>
                <a:srgbClr val="000000"/>
              </a:buClr>
              <a:buSzPts val="1500"/>
              <a:buFont typeface="Arial"/>
              <a:buChar char="•"/>
            </a:pPr>
            <a:r>
              <a:rPr lang="nl-NL" sz="2000" u="sng">
                <a:solidFill>
                  <a:schemeClr val="hlink"/>
                </a:solidFill>
                <a:cs typeface="Arial"/>
                <a:hlinkClick r:id="rId6">
                  <a:extLst>
                    <a:ext uri="{A12FA001-AC4F-418D-AE19-62706E023703}">
                      <ahyp:hlinkClr xmlns:ahyp="http://schemas.microsoft.com/office/drawing/2018/hyperlinkcolor" val="tx"/>
                    </a:ext>
                  </a:extLst>
                </a:hlinkClick>
              </a:rPr>
              <a:t>aline.verbrugge@vlaanderen.be</a:t>
            </a:r>
          </a:p>
          <a:p>
            <a:pPr marL="380365" indent="-372110">
              <a:buClr>
                <a:srgbClr val="000000"/>
              </a:buClr>
              <a:buSzPts val="1500"/>
              <a:buFont typeface="Arial"/>
              <a:buChar char="•"/>
            </a:pPr>
            <a:r>
              <a:rPr lang="nl-NL" sz="2000" u="sng">
                <a:solidFill>
                  <a:schemeClr val="hlink"/>
                </a:solidFill>
                <a:cs typeface="Arial"/>
                <a:hlinkClick r:id="rId7"/>
              </a:rPr>
              <a:t>pieter.heyvaert@vlaanderen.be</a:t>
            </a:r>
            <a:r>
              <a:rPr lang="nl-NL" sz="2000" u="sng">
                <a:solidFill>
                  <a:schemeClr val="hlink"/>
                </a:solidFill>
                <a:cs typeface="Arial"/>
              </a:rPr>
              <a:t> </a:t>
            </a:r>
          </a:p>
        </p:txBody>
      </p:sp>
      <p:sp>
        <p:nvSpPr>
          <p:cNvPr id="1687" name="Google Shape;1687;p36"/>
          <p:cNvSpPr txBox="1"/>
          <p:nvPr/>
        </p:nvSpPr>
        <p:spPr>
          <a:xfrm>
            <a:off x="6512476" y="1785494"/>
            <a:ext cx="5109419" cy="4251453"/>
          </a:xfrm>
          <a:prstGeom prst="rect">
            <a:avLst/>
          </a:prstGeom>
          <a:solidFill>
            <a:schemeClr val="dk1"/>
          </a:solid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89" name="Google Shape;1689;p36"/>
          <p:cNvSpPr txBox="1"/>
          <p:nvPr/>
        </p:nvSpPr>
        <p:spPr>
          <a:xfrm>
            <a:off x="6806818" y="1787639"/>
            <a:ext cx="4534800" cy="2462158"/>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60933" rIns="121900" bIns="60933" anchor="t" anchorCtr="0">
            <a:spAutoFit/>
          </a:bodyPr>
          <a:lstStyle/>
          <a:p>
            <a:pPr marL="136525" indent="0" algn="ctr">
              <a:buClr>
                <a:srgbClr val="000000"/>
              </a:buClr>
              <a:buSzPts val="1600"/>
              <a:buNone/>
            </a:pPr>
            <a:r>
              <a:rPr lang="nl-NL" sz="3200" b="1" err="1">
                <a:solidFill>
                  <a:schemeClr val="bg1"/>
                </a:solidFill>
                <a:latin typeface="Arial"/>
                <a:ea typeface="Arial"/>
                <a:cs typeface="Arial"/>
                <a:sym typeface="Arial"/>
              </a:rPr>
              <a:t>Github</a:t>
            </a:r>
            <a:endParaRPr lang="nl-NL" sz="2000" err="1">
              <a:solidFill>
                <a:schemeClr val="bg1"/>
              </a:solidFill>
              <a:latin typeface="Arial"/>
              <a:ea typeface="Arial"/>
              <a:cs typeface="Arial"/>
            </a:endParaRPr>
          </a:p>
          <a:p>
            <a:pPr marL="136525" indent="0">
              <a:buClr>
                <a:srgbClr val="000000"/>
              </a:buClr>
              <a:buSzPts val="1600"/>
              <a:buNone/>
            </a:pPr>
            <a:endParaRPr lang="nl-NL" sz="2000">
              <a:solidFill>
                <a:schemeClr val="bg1"/>
              </a:solidFill>
              <a:latin typeface="Arial"/>
              <a:ea typeface="Arial"/>
              <a:cs typeface="Arial"/>
            </a:endParaRPr>
          </a:p>
          <a:p>
            <a:pPr marL="136525">
              <a:buClr>
                <a:srgbClr val="000000"/>
              </a:buClr>
              <a:buSzPts val="1600"/>
            </a:pPr>
            <a:r>
              <a:rPr lang="nl-NL" sz="2000">
                <a:solidFill>
                  <a:schemeClr val="bg1"/>
                </a:solidFill>
                <a:latin typeface="Arial"/>
                <a:ea typeface="Arial"/>
                <a:cs typeface="Arial"/>
                <a:sym typeface="Arial"/>
              </a:rPr>
              <a:t>Feedback kan gegeven worden door issues aan te maken op </a:t>
            </a:r>
            <a:r>
              <a:rPr lang="nl-NL" sz="2000">
                <a:solidFill>
                  <a:schemeClr val="bg1"/>
                </a:solidFill>
                <a:ea typeface="+mn-lt"/>
                <a:cs typeface="+mn-lt"/>
                <a:sym typeface="Arial"/>
                <a:hlinkClick r:id="rId8">
                  <a:extLst>
                    <a:ext uri="{A12FA001-AC4F-418D-AE19-62706E023703}">
                      <ahyp:hlinkClr xmlns:ahyp="http://schemas.microsoft.com/office/drawing/2018/hyperlinkcolor" val="tx"/>
                    </a:ext>
                  </a:extLst>
                </a:hlinkClick>
              </a:rPr>
              <a:t>https://github.com/Informatievlaanderen/OSLOthema-citerra</a:t>
            </a:r>
            <a:r>
              <a:rPr lang="nl-NL" sz="2000">
                <a:solidFill>
                  <a:schemeClr val="bg1"/>
                </a:solidFill>
                <a:ea typeface="+mn-lt"/>
                <a:cs typeface="+mn-lt"/>
                <a:sym typeface="Arial"/>
              </a:rPr>
              <a:t>.</a:t>
            </a:r>
            <a:endParaRPr lang="nl-NL" sz="2000">
              <a:solidFill>
                <a:schemeClr val="bg1"/>
              </a:solidFill>
              <a:ea typeface="+mn-lt"/>
              <a:cs typeface="+mn-lt"/>
            </a:endParaRPr>
          </a:p>
          <a:p>
            <a:pPr marL="136525">
              <a:buSzPts val="1600"/>
            </a:pPr>
            <a:endParaRPr lang="nl-NL" sz="2000">
              <a:solidFill>
                <a:schemeClr val="bg1"/>
              </a:solidFill>
              <a:latin typeface="Arial"/>
              <a:cs typeface="Arial"/>
            </a:endParaRPr>
          </a:p>
        </p:txBody>
      </p:sp>
      <p:sp>
        <p:nvSpPr>
          <p:cNvPr id="1690" name="Google Shape;1690;p36"/>
          <p:cNvSpPr txBox="1"/>
          <p:nvPr/>
        </p:nvSpPr>
        <p:spPr>
          <a:xfrm>
            <a:off x="838201" y="386664"/>
            <a:ext cx="11356039" cy="9844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4250" b="1">
                <a:solidFill>
                  <a:srgbClr val="000000"/>
                </a:solidFill>
                <a:latin typeface="Arial"/>
                <a:ea typeface="Arial"/>
                <a:cs typeface="Arial"/>
                <a:sym typeface="Arial"/>
              </a:rPr>
              <a:t>Feedback &amp; </a:t>
            </a:r>
            <a:r>
              <a:rPr lang="en-GB" sz="4250" b="1" err="1">
                <a:solidFill>
                  <a:srgbClr val="000000"/>
                </a:solidFill>
                <a:latin typeface="Arial"/>
                <a:ea typeface="Arial"/>
                <a:cs typeface="Arial"/>
                <a:sym typeface="Arial"/>
              </a:rPr>
              <a:t>samenwerking</a:t>
            </a:r>
            <a:endParaRPr sz="1867">
              <a:solidFill>
                <a:srgbClr val="000000"/>
              </a:solidFill>
              <a:latin typeface="Arial"/>
              <a:ea typeface="Arial"/>
              <a:cs typeface="Arial"/>
              <a:sym typeface="Arial"/>
            </a:endParaRPr>
          </a:p>
        </p:txBody>
      </p:sp>
      <p:sp>
        <p:nvSpPr>
          <p:cNvPr id="1691" name="Google Shape;1691;p36"/>
          <p:cNvSpPr/>
          <p:nvPr/>
        </p:nvSpPr>
        <p:spPr>
          <a:xfrm>
            <a:off x="764807" y="5847645"/>
            <a:ext cx="1752615" cy="802492"/>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 name="Google Shape;1684;p36">
            <a:extLst>
              <a:ext uri="{FF2B5EF4-FFF2-40B4-BE49-F238E27FC236}">
                <a16:creationId xmlns:a16="http://schemas.microsoft.com/office/drawing/2014/main" id="{B8158FFC-61A8-0EFA-7A01-3EF8D2458B26}"/>
              </a:ext>
            </a:extLst>
          </p:cNvPr>
          <p:cNvSpPr txBox="1"/>
          <p:nvPr/>
        </p:nvSpPr>
        <p:spPr>
          <a:xfrm>
            <a:off x="769816" y="5116804"/>
            <a:ext cx="5200447" cy="959202"/>
          </a:xfrm>
          <a:prstGeom prst="rect">
            <a:avLst/>
          </a:prstGeom>
          <a:solidFill>
            <a:schemeClr val="accent1"/>
          </a:solid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 name="Google Shape;1686;p36">
            <a:extLst>
              <a:ext uri="{FF2B5EF4-FFF2-40B4-BE49-F238E27FC236}">
                <a16:creationId xmlns:a16="http://schemas.microsoft.com/office/drawing/2014/main" id="{3676969F-2A91-D565-41DB-7504CABE49A0}"/>
              </a:ext>
            </a:extLst>
          </p:cNvPr>
          <p:cNvSpPr txBox="1"/>
          <p:nvPr/>
        </p:nvSpPr>
        <p:spPr>
          <a:xfrm>
            <a:off x="850383" y="4444870"/>
            <a:ext cx="5080215" cy="1559283"/>
          </a:xfrm>
          <a:prstGeom prst="rect">
            <a:avLst/>
          </a:prstGeom>
          <a:noFill/>
          <a:ln>
            <a:noFill/>
          </a:ln>
        </p:spPr>
        <p:txBody>
          <a:bodyPr spcFirstLastPara="1" wrap="square" lIns="121900" tIns="60933" rIns="121900" bIns="60933" anchor="t" anchorCtr="0">
            <a:spAutoFit/>
          </a:bodyPr>
          <a:lstStyle/>
          <a:p>
            <a:pPr algn="ctr">
              <a:buClr>
                <a:srgbClr val="000000"/>
              </a:buClr>
              <a:buSzPts val="1600"/>
            </a:pPr>
            <a:endParaRPr lang="nl-NL" sz="3200" b="1">
              <a:solidFill>
                <a:schemeClr val="dk1"/>
              </a:solidFill>
              <a:latin typeface="Arial"/>
              <a:ea typeface="Arial"/>
              <a:cs typeface="Arial"/>
            </a:endParaRPr>
          </a:p>
          <a:p>
            <a:pPr>
              <a:buClr>
                <a:srgbClr val="000000"/>
              </a:buClr>
              <a:buSzPts val="1600"/>
            </a:pPr>
            <a:endParaRPr lang="nl-NL" sz="2133">
              <a:solidFill>
                <a:schemeClr val="dk1"/>
              </a:solidFill>
              <a:latin typeface="Arial"/>
              <a:ea typeface="Arial"/>
              <a:cs typeface="Arial"/>
              <a:sym typeface="Arial"/>
            </a:endParaRPr>
          </a:p>
          <a:p>
            <a:pPr marL="285750" indent="-285750">
              <a:buFont typeface="Arial"/>
              <a:buChar char="•"/>
            </a:pPr>
            <a:r>
              <a:rPr lang="nl-NL" sz="2000">
                <a:solidFill>
                  <a:schemeClr val="dk1"/>
                </a:solidFill>
                <a:ea typeface="+mn-lt"/>
                <a:cs typeface="+mn-lt"/>
                <a:hlinkClick r:id="rId9"/>
              </a:rPr>
              <a:t>daniel.sevenhans@digipolis.be</a:t>
            </a:r>
          </a:p>
          <a:p>
            <a:pPr marL="285750" indent="-285750">
              <a:buFont typeface="Arial"/>
              <a:buChar char="•"/>
            </a:pPr>
            <a:r>
              <a:rPr lang="nl-NL" sz="2000">
                <a:solidFill>
                  <a:schemeClr val="dk1"/>
                </a:solidFill>
                <a:ea typeface="+mn-lt"/>
                <a:cs typeface="+mn-lt"/>
                <a:hlinkClick r:id="rId10"/>
              </a:rPr>
              <a:t>koenraad.verduyn@movias.eu</a:t>
            </a:r>
            <a:r>
              <a:rPr lang="nl-NL" sz="2000">
                <a:solidFill>
                  <a:schemeClr val="dk1"/>
                </a:solidFill>
                <a:ea typeface="+mn-lt"/>
                <a:cs typeface="+mn-lt"/>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pic>
        <p:nvPicPr>
          <p:cNvPr id="1696" name="Google Shape;1696;p37"/>
          <p:cNvPicPr preferRelativeResize="0"/>
          <p:nvPr/>
        </p:nvPicPr>
        <p:blipFill rotWithShape="1">
          <a:blip r:embed="rId3">
            <a:alphaModFix/>
          </a:blip>
          <a:srcRect/>
          <a:stretch/>
        </p:blipFill>
        <p:spPr>
          <a:xfrm>
            <a:off x="2621916" y="853786"/>
            <a:ext cx="6604635" cy="6004215"/>
          </a:xfrm>
          <a:prstGeom prst="rect">
            <a:avLst/>
          </a:prstGeom>
          <a:noFill/>
          <a:ln>
            <a:noFill/>
          </a:ln>
        </p:spPr>
      </p:pic>
      <p:sp>
        <p:nvSpPr>
          <p:cNvPr id="1697" name="Google Shape;1697;p37"/>
          <p:cNvSpPr txBox="1"/>
          <p:nvPr/>
        </p:nvSpPr>
        <p:spPr>
          <a:xfrm>
            <a:off x="1563867" y="907867"/>
            <a:ext cx="2872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Waarom doen we…?</a:t>
            </a:r>
            <a:endParaRPr sz="133">
              <a:solidFill>
                <a:srgbClr val="000000"/>
              </a:solidFill>
              <a:latin typeface="Arial"/>
              <a:ea typeface="Arial"/>
              <a:cs typeface="Arial"/>
              <a:sym typeface="Arial"/>
            </a:endParaRPr>
          </a:p>
        </p:txBody>
      </p:sp>
      <p:sp>
        <p:nvSpPr>
          <p:cNvPr id="1698" name="Google Shape;1698;p37"/>
          <p:cNvSpPr txBox="1"/>
          <p:nvPr/>
        </p:nvSpPr>
        <p:spPr>
          <a:xfrm>
            <a:off x="7504700" y="1396667"/>
            <a:ext cx="4534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Moeten we niet … toevoegen?</a:t>
            </a:r>
            <a:endParaRPr sz="133">
              <a:solidFill>
                <a:srgbClr val="000000"/>
              </a:solidFill>
              <a:latin typeface="Arial"/>
              <a:ea typeface="Arial"/>
              <a:cs typeface="Arial"/>
              <a:sym typeface="Arial"/>
            </a:endParaRPr>
          </a:p>
        </p:txBody>
      </p:sp>
      <p:sp>
        <p:nvSpPr>
          <p:cNvPr id="1699" name="Google Shape;1699;p37"/>
          <p:cNvSpPr txBox="1"/>
          <p:nvPr/>
        </p:nvSpPr>
        <p:spPr>
          <a:xfrm>
            <a:off x="838200" y="2841533"/>
            <a:ext cx="4534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Kunnen we niet beter …?</a:t>
            </a:r>
            <a:endParaRPr sz="133">
              <a:solidFill>
                <a:srgbClr val="000000"/>
              </a:solidFill>
              <a:latin typeface="Arial"/>
              <a:ea typeface="Arial"/>
              <a:cs typeface="Arial"/>
              <a:sym typeface="Arial"/>
            </a:endParaRPr>
          </a:p>
        </p:txBody>
      </p:sp>
      <p:sp>
        <p:nvSpPr>
          <p:cNvPr id="1700" name="Google Shape;1700;p37"/>
          <p:cNvSpPr txBox="1"/>
          <p:nvPr/>
        </p:nvSpPr>
        <p:spPr>
          <a:xfrm>
            <a:off x="7711900" y="3611500"/>
            <a:ext cx="4534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Hoe zit het met …?</a:t>
            </a:r>
            <a:endParaRPr sz="133">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gfa15db3b28_0_83"/>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06" name="Google Shape;1706;gfa15db3b28_0_83"/>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07" name="Google Shape;1707;gfa15db3b28_0_83"/>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buClr>
                <a:srgbClr val="000000"/>
              </a:buClr>
              <a:buSzPts val="3700"/>
            </a:pPr>
            <a:r>
              <a:rPr lang="en-GB" sz="4933" b="1">
                <a:solidFill>
                  <a:srgbClr val="000000"/>
                </a:solidFill>
                <a:latin typeface="Arial"/>
                <a:ea typeface="Arial"/>
                <a:cs typeface="Arial"/>
                <a:sym typeface="Arial"/>
              </a:rPr>
              <a:t>Bedankt!</a:t>
            </a:r>
            <a:endParaRPr sz="4933" b="1">
              <a:solidFill>
                <a:srgbClr val="000000"/>
              </a:solidFill>
              <a:latin typeface="Arial"/>
              <a:ea typeface="Arial"/>
              <a:cs typeface="Arial"/>
              <a:sym typeface="Arial"/>
            </a:endParaRPr>
          </a:p>
        </p:txBody>
      </p:sp>
      <p:pic>
        <p:nvPicPr>
          <p:cNvPr id="1708" name="Google Shape;1708;gfa15db3b28_0_83"/>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g25b5f091d7c_0_2"/>
          <p:cNvSpPr txBox="1">
            <a:spLocks noGrp="1"/>
          </p:cNvSpPr>
          <p:nvPr>
            <p:ph type="title"/>
          </p:nvPr>
        </p:nvSpPr>
        <p:spPr>
          <a:xfrm>
            <a:off x="610400" y="349600"/>
            <a:ext cx="9888000" cy="1116000"/>
          </a:xfrm>
          <a:prstGeom prst="rect">
            <a:avLst/>
          </a:prstGeom>
        </p:spPr>
        <p:txBody>
          <a:bodyPr spcFirstLastPara="1" wrap="square" lIns="121900" tIns="121900" rIns="121900" bIns="121900" anchor="t" anchorCtr="0">
            <a:noAutofit/>
          </a:bodyPr>
          <a:lstStyle/>
          <a:p>
            <a:r>
              <a:rPr lang="en-GB" kern="1200">
                <a:ea typeface="+mn-ea"/>
                <a:cs typeface="Arial"/>
                <a:sym typeface="Arial"/>
              </a:rPr>
              <a:t>Wie-is-</a:t>
            </a:r>
            <a:r>
              <a:rPr lang="en-GB" kern="1200" err="1">
                <a:ea typeface="+mn-ea"/>
                <a:cs typeface="Arial"/>
                <a:sym typeface="Arial"/>
              </a:rPr>
              <a:t>wie</a:t>
            </a:r>
            <a:r>
              <a:rPr lang="en-GB" kern="1200">
                <a:ea typeface="+mn-ea"/>
                <a:cs typeface="Arial"/>
                <a:sym typeface="Arial"/>
              </a:rPr>
              <a:t>?</a:t>
            </a:r>
            <a:endParaRPr kern="1200">
              <a:ea typeface="+mn-ea"/>
              <a:cs typeface="Arial"/>
              <a:sym typeface="Arial"/>
            </a:endParaRPr>
          </a:p>
        </p:txBody>
      </p:sp>
      <p:pic>
        <p:nvPicPr>
          <p:cNvPr id="904" name="Google Shape;904;g25b5f091d7c_0_2"/>
          <p:cNvPicPr preferRelativeResize="0"/>
          <p:nvPr/>
        </p:nvPicPr>
        <p:blipFill rotWithShape="1">
          <a:blip r:embed="rId3">
            <a:alphaModFix/>
          </a:blip>
          <a:srcRect l="26128" t="7486" r="23048" b="9875"/>
          <a:stretch/>
        </p:blipFill>
        <p:spPr>
          <a:xfrm>
            <a:off x="6080502" y="146333"/>
            <a:ext cx="4127799" cy="6711667"/>
          </a:xfrm>
          <a:prstGeom prst="rect">
            <a:avLst/>
          </a:prstGeom>
          <a:noFill/>
          <a:ln>
            <a:noFill/>
          </a:ln>
        </p:spPr>
      </p:pic>
      <p:pic>
        <p:nvPicPr>
          <p:cNvPr id="905" name="Google Shape;905;g25b5f091d7c_0_2"/>
          <p:cNvPicPr preferRelativeResize="0"/>
          <p:nvPr/>
        </p:nvPicPr>
        <p:blipFill>
          <a:blip r:embed="rId4">
            <a:alphaModFix/>
          </a:blip>
          <a:stretch>
            <a:fillRect/>
          </a:stretch>
        </p:blipFill>
        <p:spPr>
          <a:xfrm>
            <a:off x="6562334" y="617801"/>
            <a:ext cx="966033" cy="896567"/>
          </a:xfrm>
          <a:prstGeom prst="rect">
            <a:avLst/>
          </a:prstGeom>
          <a:noFill/>
          <a:ln>
            <a:noFill/>
          </a:ln>
        </p:spPr>
      </p:pic>
      <p:pic>
        <p:nvPicPr>
          <p:cNvPr id="906" name="Google Shape;906;g25b5f091d7c_0_2"/>
          <p:cNvPicPr preferRelativeResize="0"/>
          <p:nvPr/>
        </p:nvPicPr>
        <p:blipFill>
          <a:blip r:embed="rId4">
            <a:alphaModFix/>
          </a:blip>
          <a:stretch>
            <a:fillRect/>
          </a:stretch>
        </p:blipFill>
        <p:spPr>
          <a:xfrm>
            <a:off x="6599234" y="1605901"/>
            <a:ext cx="966033" cy="896567"/>
          </a:xfrm>
          <a:prstGeom prst="rect">
            <a:avLst/>
          </a:prstGeom>
          <a:noFill/>
          <a:ln>
            <a:noFill/>
          </a:ln>
        </p:spPr>
      </p:pic>
      <p:pic>
        <p:nvPicPr>
          <p:cNvPr id="907" name="Google Shape;907;g25b5f091d7c_0_2"/>
          <p:cNvPicPr preferRelativeResize="0"/>
          <p:nvPr/>
        </p:nvPicPr>
        <p:blipFill>
          <a:blip r:embed="rId4">
            <a:alphaModFix/>
          </a:blip>
          <a:stretch>
            <a:fillRect/>
          </a:stretch>
        </p:blipFill>
        <p:spPr>
          <a:xfrm>
            <a:off x="6599234" y="2594001"/>
            <a:ext cx="966033" cy="896567"/>
          </a:xfrm>
          <a:prstGeom prst="rect">
            <a:avLst/>
          </a:prstGeom>
          <a:noFill/>
          <a:ln>
            <a:noFill/>
          </a:ln>
        </p:spPr>
      </p:pic>
      <p:pic>
        <p:nvPicPr>
          <p:cNvPr id="908" name="Google Shape;908;g25b5f091d7c_0_2"/>
          <p:cNvPicPr preferRelativeResize="0"/>
          <p:nvPr/>
        </p:nvPicPr>
        <p:blipFill>
          <a:blip r:embed="rId4">
            <a:alphaModFix/>
          </a:blip>
          <a:stretch>
            <a:fillRect/>
          </a:stretch>
        </p:blipFill>
        <p:spPr>
          <a:xfrm>
            <a:off x="7661385" y="617801"/>
            <a:ext cx="966033" cy="896567"/>
          </a:xfrm>
          <a:prstGeom prst="rect">
            <a:avLst/>
          </a:prstGeom>
          <a:noFill/>
          <a:ln>
            <a:noFill/>
          </a:ln>
        </p:spPr>
      </p:pic>
      <p:pic>
        <p:nvPicPr>
          <p:cNvPr id="909" name="Google Shape;909;g25b5f091d7c_0_2"/>
          <p:cNvPicPr preferRelativeResize="0"/>
          <p:nvPr/>
        </p:nvPicPr>
        <p:blipFill>
          <a:blip r:embed="rId4">
            <a:alphaModFix/>
          </a:blip>
          <a:stretch>
            <a:fillRect/>
          </a:stretch>
        </p:blipFill>
        <p:spPr>
          <a:xfrm>
            <a:off x="7661385" y="1605901"/>
            <a:ext cx="966033" cy="896567"/>
          </a:xfrm>
          <a:prstGeom prst="rect">
            <a:avLst/>
          </a:prstGeom>
          <a:noFill/>
          <a:ln>
            <a:noFill/>
          </a:ln>
        </p:spPr>
      </p:pic>
      <p:pic>
        <p:nvPicPr>
          <p:cNvPr id="910" name="Google Shape;910;g25b5f091d7c_0_2"/>
          <p:cNvPicPr preferRelativeResize="0"/>
          <p:nvPr/>
        </p:nvPicPr>
        <p:blipFill>
          <a:blip r:embed="rId4">
            <a:alphaModFix/>
          </a:blip>
          <a:stretch>
            <a:fillRect/>
          </a:stretch>
        </p:blipFill>
        <p:spPr>
          <a:xfrm>
            <a:off x="7661368" y="2594001"/>
            <a:ext cx="966033" cy="896567"/>
          </a:xfrm>
          <a:prstGeom prst="rect">
            <a:avLst/>
          </a:prstGeom>
          <a:noFill/>
          <a:ln>
            <a:noFill/>
          </a:ln>
        </p:spPr>
      </p:pic>
      <p:pic>
        <p:nvPicPr>
          <p:cNvPr id="911" name="Google Shape;911;g25b5f091d7c_0_2"/>
          <p:cNvPicPr preferRelativeResize="0"/>
          <p:nvPr/>
        </p:nvPicPr>
        <p:blipFill>
          <a:blip r:embed="rId4">
            <a:alphaModFix/>
          </a:blip>
          <a:stretch>
            <a:fillRect/>
          </a:stretch>
        </p:blipFill>
        <p:spPr>
          <a:xfrm>
            <a:off x="8760468" y="617801"/>
            <a:ext cx="966033" cy="896567"/>
          </a:xfrm>
          <a:prstGeom prst="rect">
            <a:avLst/>
          </a:prstGeom>
          <a:noFill/>
          <a:ln>
            <a:noFill/>
          </a:ln>
        </p:spPr>
      </p:pic>
      <p:pic>
        <p:nvPicPr>
          <p:cNvPr id="912" name="Google Shape;912;g25b5f091d7c_0_2"/>
          <p:cNvPicPr preferRelativeResize="0"/>
          <p:nvPr/>
        </p:nvPicPr>
        <p:blipFill>
          <a:blip r:embed="rId4">
            <a:alphaModFix/>
          </a:blip>
          <a:stretch>
            <a:fillRect/>
          </a:stretch>
        </p:blipFill>
        <p:spPr>
          <a:xfrm>
            <a:off x="8760468" y="1605901"/>
            <a:ext cx="966033" cy="896567"/>
          </a:xfrm>
          <a:prstGeom prst="rect">
            <a:avLst/>
          </a:prstGeom>
          <a:noFill/>
          <a:ln>
            <a:noFill/>
          </a:ln>
        </p:spPr>
      </p:pic>
      <p:pic>
        <p:nvPicPr>
          <p:cNvPr id="913" name="Google Shape;913;g25b5f091d7c_0_2"/>
          <p:cNvPicPr preferRelativeResize="0"/>
          <p:nvPr/>
        </p:nvPicPr>
        <p:blipFill>
          <a:blip r:embed="rId4">
            <a:alphaModFix/>
          </a:blip>
          <a:stretch>
            <a:fillRect/>
          </a:stretch>
        </p:blipFill>
        <p:spPr>
          <a:xfrm>
            <a:off x="8760468" y="2594001"/>
            <a:ext cx="966033" cy="896567"/>
          </a:xfrm>
          <a:prstGeom prst="rect">
            <a:avLst/>
          </a:prstGeom>
          <a:noFill/>
          <a:ln>
            <a:noFill/>
          </a:ln>
        </p:spPr>
      </p:pic>
      <p:pic>
        <p:nvPicPr>
          <p:cNvPr id="914" name="Google Shape;914;g25b5f091d7c_0_2"/>
          <p:cNvPicPr preferRelativeResize="0"/>
          <p:nvPr/>
        </p:nvPicPr>
        <p:blipFill>
          <a:blip r:embed="rId4">
            <a:alphaModFix/>
          </a:blip>
          <a:stretch>
            <a:fillRect/>
          </a:stretch>
        </p:blipFill>
        <p:spPr>
          <a:xfrm>
            <a:off x="6599234" y="3582101"/>
            <a:ext cx="966033" cy="896567"/>
          </a:xfrm>
          <a:prstGeom prst="rect">
            <a:avLst/>
          </a:prstGeom>
          <a:noFill/>
          <a:ln>
            <a:noFill/>
          </a:ln>
        </p:spPr>
      </p:pic>
      <p:pic>
        <p:nvPicPr>
          <p:cNvPr id="915" name="Google Shape;915;g25b5f091d7c_0_2"/>
          <p:cNvPicPr preferRelativeResize="0"/>
          <p:nvPr/>
        </p:nvPicPr>
        <p:blipFill>
          <a:blip r:embed="rId4">
            <a:alphaModFix/>
          </a:blip>
          <a:stretch>
            <a:fillRect/>
          </a:stretch>
        </p:blipFill>
        <p:spPr>
          <a:xfrm>
            <a:off x="7661368" y="3582101"/>
            <a:ext cx="966033" cy="896567"/>
          </a:xfrm>
          <a:prstGeom prst="rect">
            <a:avLst/>
          </a:prstGeom>
          <a:noFill/>
          <a:ln>
            <a:noFill/>
          </a:ln>
        </p:spPr>
      </p:pic>
      <p:pic>
        <p:nvPicPr>
          <p:cNvPr id="916" name="Google Shape;916;g25b5f091d7c_0_2"/>
          <p:cNvPicPr preferRelativeResize="0"/>
          <p:nvPr/>
        </p:nvPicPr>
        <p:blipFill>
          <a:blip r:embed="rId4">
            <a:alphaModFix/>
          </a:blip>
          <a:stretch>
            <a:fillRect/>
          </a:stretch>
        </p:blipFill>
        <p:spPr>
          <a:xfrm>
            <a:off x="8760468" y="3582101"/>
            <a:ext cx="966033" cy="896567"/>
          </a:xfrm>
          <a:prstGeom prst="rect">
            <a:avLst/>
          </a:prstGeom>
          <a:noFill/>
          <a:ln>
            <a:noFill/>
          </a:ln>
        </p:spPr>
      </p:pic>
      <p:pic>
        <p:nvPicPr>
          <p:cNvPr id="917" name="Google Shape;917;g25b5f091d7c_0_2"/>
          <p:cNvPicPr preferRelativeResize="0"/>
          <p:nvPr/>
        </p:nvPicPr>
        <p:blipFill rotWithShape="1">
          <a:blip r:embed="rId4">
            <a:alphaModFix/>
          </a:blip>
          <a:srcRect l="11721" r="7937" b="7817"/>
          <a:stretch/>
        </p:blipFill>
        <p:spPr>
          <a:xfrm>
            <a:off x="2432334" y="2021967"/>
            <a:ext cx="1915733" cy="2040067"/>
          </a:xfrm>
          <a:prstGeom prst="rect">
            <a:avLst/>
          </a:prstGeom>
          <a:noFill/>
          <a:ln>
            <a:noFill/>
          </a:ln>
        </p:spPr>
      </p:pic>
      <p:sp>
        <p:nvSpPr>
          <p:cNvPr id="918" name="Google Shape;918;g25b5f091d7c_0_2"/>
          <p:cNvSpPr txBox="1"/>
          <p:nvPr/>
        </p:nvSpPr>
        <p:spPr>
          <a:xfrm>
            <a:off x="2605267" y="2678467"/>
            <a:ext cx="1470000" cy="1108148"/>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867" kern="0">
                <a:solidFill>
                  <a:srgbClr val="000000"/>
                </a:solidFill>
                <a:latin typeface="Proxima Nova"/>
                <a:ea typeface="Proxima Nova"/>
                <a:cs typeface="Proxima Nova"/>
                <a:sym typeface="Proxima Nova"/>
              </a:rPr>
              <a:t>Naam</a:t>
            </a:r>
            <a:endParaRPr sz="1867" kern="0">
              <a:solidFill>
                <a:srgbClr val="000000"/>
              </a:solidFill>
              <a:latin typeface="Proxima Nova"/>
              <a:ea typeface="Proxima Nova"/>
              <a:cs typeface="Proxima Nova"/>
              <a:sym typeface="Proxima Nova"/>
            </a:endParaRPr>
          </a:p>
          <a:p>
            <a:pPr algn="ctr" defTabSz="1219170">
              <a:buClr>
                <a:srgbClr val="000000"/>
              </a:buClr>
            </a:pPr>
            <a:r>
              <a:rPr lang="en-GB" sz="1867" kern="0">
                <a:solidFill>
                  <a:srgbClr val="000000"/>
                </a:solidFill>
                <a:latin typeface="Proxima Nova"/>
                <a:ea typeface="Proxima Nova"/>
                <a:cs typeface="Proxima Nova"/>
                <a:sym typeface="Proxima Nova"/>
              </a:rPr>
              <a:t>Functie</a:t>
            </a:r>
            <a:endParaRPr sz="1867" kern="0">
              <a:solidFill>
                <a:srgbClr val="000000"/>
              </a:solidFill>
              <a:latin typeface="Proxima Nova"/>
              <a:ea typeface="Proxima Nova"/>
              <a:cs typeface="Proxima Nova"/>
              <a:sym typeface="Proxima Nova"/>
            </a:endParaRPr>
          </a:p>
          <a:p>
            <a:pPr algn="ctr" defTabSz="1219170">
              <a:buClr>
                <a:srgbClr val="000000"/>
              </a:buClr>
            </a:pPr>
            <a:r>
              <a:rPr lang="en-GB" sz="1867" kern="0">
                <a:solidFill>
                  <a:srgbClr val="000000"/>
                </a:solidFill>
                <a:latin typeface="Proxima Nova"/>
                <a:ea typeface="Proxima Nova"/>
                <a:cs typeface="Proxima Nova"/>
                <a:sym typeface="Proxima Nova"/>
              </a:rPr>
              <a:t>Organisatie</a:t>
            </a:r>
            <a:endParaRPr sz="1867" kern="0">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gf9c5d1c9e7_0_191"/>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924" name="Google Shape;924;gf9c5d1c9e7_0_191"/>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925" name="Google Shape;925;gf9c5d1c9e7_0_191"/>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defTabSz="1219170">
              <a:buClr>
                <a:srgbClr val="000000"/>
              </a:buClr>
              <a:buSzPts val="3700"/>
            </a:pPr>
            <a:r>
              <a:rPr lang="en-GB" sz="4933" b="1" kern="0">
                <a:solidFill>
                  <a:srgbClr val="000000"/>
                </a:solidFill>
                <a:latin typeface="Arial"/>
                <a:ea typeface="Arial"/>
                <a:cs typeface="Arial"/>
                <a:sym typeface="Arial"/>
              </a:rPr>
              <a:t>Aanleiding en context</a:t>
            </a:r>
            <a:endParaRPr sz="4933" b="1" kern="0">
              <a:solidFill>
                <a:srgbClr val="000000"/>
              </a:solidFill>
              <a:latin typeface="Arial"/>
              <a:ea typeface="Arial"/>
              <a:cs typeface="Arial"/>
              <a:sym typeface="Arial"/>
            </a:endParaRPr>
          </a:p>
        </p:txBody>
      </p:sp>
      <p:pic>
        <p:nvPicPr>
          <p:cNvPr id="926" name="Google Shape;926;gf9c5d1c9e7_0_191"/>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B6BA9EE9-F35D-4289-B0EA-9CE0ABC367E2}"/>
              </a:ext>
            </a:extLst>
          </p:cNvPr>
          <p:cNvSpPr txBox="1"/>
          <p:nvPr/>
        </p:nvSpPr>
        <p:spPr>
          <a:xfrm>
            <a:off x="2236279" y="1257938"/>
            <a:ext cx="7833491" cy="738664"/>
          </a:xfrm>
          <a:prstGeom prst="rect">
            <a:avLst/>
          </a:prstGeom>
          <a:solidFill>
            <a:schemeClr val="accent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Citerra : City Environment</a:t>
            </a: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al</a:t>
            </a: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 Regulations and Rights for Access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Calibri" panose="020F0502020204030204"/>
                <a:ea typeface="+mn-ea"/>
                <a:cs typeface="+mn-cs"/>
              </a:rPr>
              <a:t>Voor steden, ondernemingen, burgers, verenigingen en overheden</a:t>
            </a:r>
          </a:p>
        </p:txBody>
      </p:sp>
      <p:pic>
        <p:nvPicPr>
          <p:cNvPr id="16" name="Afbeelding 15">
            <a:extLst>
              <a:ext uri="{FF2B5EF4-FFF2-40B4-BE49-F238E27FC236}">
                <a16:creationId xmlns:a16="http://schemas.microsoft.com/office/drawing/2014/main" id="{72E21F77-F83C-44DF-A1D9-3A37457B09F2}"/>
              </a:ext>
            </a:extLst>
          </p:cNvPr>
          <p:cNvPicPr>
            <a:picLocks noChangeAspect="1"/>
          </p:cNvPicPr>
          <p:nvPr/>
        </p:nvPicPr>
        <p:blipFill>
          <a:blip r:embed="rId2"/>
          <a:stretch>
            <a:fillRect/>
          </a:stretch>
        </p:blipFill>
        <p:spPr>
          <a:xfrm>
            <a:off x="10951569" y="345351"/>
            <a:ext cx="658425" cy="469433"/>
          </a:xfrm>
          <a:prstGeom prst="rect">
            <a:avLst/>
          </a:prstGeom>
        </p:spPr>
      </p:pic>
      <p:grpSp>
        <p:nvGrpSpPr>
          <p:cNvPr id="11" name="Groep 10">
            <a:extLst>
              <a:ext uri="{FF2B5EF4-FFF2-40B4-BE49-F238E27FC236}">
                <a16:creationId xmlns:a16="http://schemas.microsoft.com/office/drawing/2014/main" id="{68EDE6D2-0D52-4865-BB88-64E992CC700D}"/>
              </a:ext>
            </a:extLst>
          </p:cNvPr>
          <p:cNvGrpSpPr/>
          <p:nvPr/>
        </p:nvGrpSpPr>
        <p:grpSpPr>
          <a:xfrm>
            <a:off x="4343171" y="2428655"/>
            <a:ext cx="3857459" cy="2805653"/>
            <a:chOff x="4343171" y="2428655"/>
            <a:chExt cx="3857459" cy="2805653"/>
          </a:xfrm>
        </p:grpSpPr>
        <p:sp>
          <p:nvSpPr>
            <p:cNvPr id="12" name="Rechthoek 11">
              <a:extLst>
                <a:ext uri="{FF2B5EF4-FFF2-40B4-BE49-F238E27FC236}">
                  <a16:creationId xmlns:a16="http://schemas.microsoft.com/office/drawing/2014/main" id="{F313E0AB-7928-4BC2-B2B3-8C5B7355586C}"/>
                </a:ext>
              </a:extLst>
            </p:cNvPr>
            <p:cNvSpPr/>
            <p:nvPr/>
          </p:nvSpPr>
          <p:spPr>
            <a:xfrm>
              <a:off x="4343171" y="2428655"/>
              <a:ext cx="3741149" cy="3493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a:t>
              </a:r>
            </a:p>
          </p:txBody>
        </p:sp>
        <p:sp>
          <p:nvSpPr>
            <p:cNvPr id="13" name="Rechthoek 12">
              <a:extLst>
                <a:ext uri="{FF2B5EF4-FFF2-40B4-BE49-F238E27FC236}">
                  <a16:creationId xmlns:a16="http://schemas.microsoft.com/office/drawing/2014/main" id="{939A3116-7512-40D7-8934-60F318401B3A}"/>
                </a:ext>
              </a:extLst>
            </p:cNvPr>
            <p:cNvSpPr/>
            <p:nvPr/>
          </p:nvSpPr>
          <p:spPr>
            <a:xfrm rot="18656795">
              <a:off x="5089935" y="3646279"/>
              <a:ext cx="2478834" cy="3655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hthoek 13">
              <a:extLst>
                <a:ext uri="{FF2B5EF4-FFF2-40B4-BE49-F238E27FC236}">
                  <a16:creationId xmlns:a16="http://schemas.microsoft.com/office/drawing/2014/main" id="{04B960A8-5109-4FB1-BB17-B796F885ACB0}"/>
                </a:ext>
              </a:extLst>
            </p:cNvPr>
            <p:cNvSpPr/>
            <p:nvPr/>
          </p:nvSpPr>
          <p:spPr>
            <a:xfrm>
              <a:off x="4343171" y="4884991"/>
              <a:ext cx="3857459" cy="3493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3200" b="0" i="0" u="none" strike="noStrike" kern="1200" cap="none" spc="0" normalizeH="0" baseline="0" noProof="0">
                  <a:ln>
                    <a:noFill/>
                  </a:ln>
                  <a:solidFill>
                    <a:prstClr val="black"/>
                  </a:solidFill>
                  <a:effectLst/>
                  <a:uLnTx/>
                  <a:uFillTx/>
                  <a:latin typeface="Calibri" panose="020F0502020204030204"/>
                  <a:ea typeface="+mn-ea"/>
                  <a:cs typeface="+mn-cs"/>
                </a:rPr>
                <a:t>R</a:t>
              </a:r>
            </a:p>
          </p:txBody>
        </p:sp>
        <p:sp>
          <p:nvSpPr>
            <p:cNvPr id="15" name="Rechthoek 14">
              <a:extLst>
                <a:ext uri="{FF2B5EF4-FFF2-40B4-BE49-F238E27FC236}">
                  <a16:creationId xmlns:a16="http://schemas.microsoft.com/office/drawing/2014/main" id="{FB02AE7B-54F3-4397-BCD5-12F7138C73EA}"/>
                </a:ext>
              </a:extLst>
            </p:cNvPr>
            <p:cNvSpPr/>
            <p:nvPr/>
          </p:nvSpPr>
          <p:spPr>
            <a:xfrm rot="2615179">
              <a:off x="4997329" y="3648180"/>
              <a:ext cx="2676954" cy="3655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utoShape 2" descr="Ga naar de startpagina">
              <a:extLst>
                <a:ext uri="{FF2B5EF4-FFF2-40B4-BE49-F238E27FC236}">
                  <a16:creationId xmlns:a16="http://schemas.microsoft.com/office/drawing/2014/main" id="{116DA3E8-F90F-4B46-A17C-4858C32906D3}"/>
                </a:ext>
              </a:extLst>
            </p:cNvPr>
            <p:cNvSpPr>
              <a:spLocks noChangeAspect="1" noChangeArrowheads="1"/>
            </p:cNvSpPr>
            <p:nvPr/>
          </p:nvSpPr>
          <p:spPr bwMode="auto">
            <a:xfrm>
              <a:off x="6552333" y="373747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kstvak 17">
              <a:extLst>
                <a:ext uri="{FF2B5EF4-FFF2-40B4-BE49-F238E27FC236}">
                  <a16:creationId xmlns:a16="http://schemas.microsoft.com/office/drawing/2014/main" id="{779FD1B0-FABE-4FCE-8391-F28FCBB94C46}"/>
                </a:ext>
              </a:extLst>
            </p:cNvPr>
            <p:cNvSpPr txBox="1"/>
            <p:nvPr/>
          </p:nvSpPr>
          <p:spPr>
            <a:xfrm>
              <a:off x="5747707" y="3580609"/>
              <a:ext cx="1380820" cy="461665"/>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0" normalizeH="0" baseline="0" noProof="0">
                  <a:ln>
                    <a:noFill/>
                  </a:ln>
                  <a:solidFill>
                    <a:prstClr val="black"/>
                  </a:solidFill>
                  <a:effectLst/>
                  <a:uLnTx/>
                  <a:uFillTx/>
                  <a:latin typeface="Calibri" panose="020F0502020204030204"/>
                  <a:ea typeface="+mn-ea"/>
                  <a:cs typeface="+mn-cs"/>
                </a:rPr>
                <a:t>exchange</a:t>
              </a:r>
              <a:endParaRPr kumimoji="0" lang="nl-B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jdelijke aanduiding voor dianummer 5">
            <a:extLst>
              <a:ext uri="{FF2B5EF4-FFF2-40B4-BE49-F238E27FC236}">
                <a16:creationId xmlns:a16="http://schemas.microsoft.com/office/drawing/2014/main" id="{0830DFE9-C37E-3693-C9E6-9B8FE6A27E55}"/>
              </a:ext>
            </a:extLst>
          </p:cNvPr>
          <p:cNvSpPr>
            <a:spLocks noGrp="1"/>
          </p:cNvSpPr>
          <p:nvPr>
            <p:ph type="sldNum" sz="quarter" idx="12"/>
          </p:nvPr>
        </p:nvSpPr>
        <p:spPr>
          <a:xfrm>
            <a:off x="391885" y="6122797"/>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55EBB1-3E9C-40A0-856D-421E19C77C76}" type="slidenum">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Afbeelding 4">
            <a:extLst>
              <a:ext uri="{FF2B5EF4-FFF2-40B4-BE49-F238E27FC236}">
                <a16:creationId xmlns:a16="http://schemas.microsoft.com/office/drawing/2014/main" id="{2E7EC13B-F968-9565-08DE-DA3E817D05D3}"/>
              </a:ext>
            </a:extLst>
          </p:cNvPr>
          <p:cNvPicPr>
            <a:picLocks noChangeAspect="1"/>
          </p:cNvPicPr>
          <p:nvPr/>
        </p:nvPicPr>
        <p:blipFill>
          <a:blip r:embed="rId3"/>
          <a:stretch>
            <a:fillRect/>
          </a:stretch>
        </p:blipFill>
        <p:spPr>
          <a:xfrm>
            <a:off x="9431841" y="6004125"/>
            <a:ext cx="2237426" cy="524301"/>
          </a:xfrm>
          <a:prstGeom prst="rect">
            <a:avLst/>
          </a:prstGeom>
        </p:spPr>
      </p:pic>
      <p:sp>
        <p:nvSpPr>
          <p:cNvPr id="6" name="Tijdelijke aanduiding voor datum 4">
            <a:extLst>
              <a:ext uri="{FF2B5EF4-FFF2-40B4-BE49-F238E27FC236}">
                <a16:creationId xmlns:a16="http://schemas.microsoft.com/office/drawing/2014/main" id="{58CE4E79-3CB7-306B-FC16-148C44A82659}"/>
              </a:ext>
            </a:extLst>
          </p:cNvPr>
          <p:cNvSpPr txBox="1">
            <a:spLocks/>
          </p:cNvSpPr>
          <p:nvPr/>
        </p:nvSpPr>
        <p:spPr>
          <a:xfrm>
            <a:off x="4574439" y="6124440"/>
            <a:ext cx="2743200" cy="365125"/>
          </a:xfrm>
          <a:prstGeom prst="rect">
            <a:avLst/>
          </a:prstGeom>
        </p:spPr>
        <p:txBody>
          <a:bodyPr vert="horz" lIns="91440" tIns="45720" rIns="91440" bIns="45720" rtlCol="0" anchor="ctr"/>
          <a:lstStyle>
            <a:defPPr>
              <a:defRPr lang="nl-B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0EDA05C-DCFE-4450-BDA8-54A9AC1850F1}" type="datetime1">
              <a:rPr kumimoji="0" lang="nl-BE"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4/10/2024</a:t>
            </a:fld>
            <a:endParaRPr kumimoji="0" lang="nl-B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Afbeelding 6">
            <a:extLst>
              <a:ext uri="{FF2B5EF4-FFF2-40B4-BE49-F238E27FC236}">
                <a16:creationId xmlns:a16="http://schemas.microsoft.com/office/drawing/2014/main" id="{6D378F07-EC1F-9752-760A-20DB44F1F9E9}"/>
              </a:ext>
            </a:extLst>
          </p:cNvPr>
          <p:cNvPicPr>
            <a:picLocks noChangeAspect="1"/>
          </p:cNvPicPr>
          <p:nvPr/>
        </p:nvPicPr>
        <p:blipFill>
          <a:blip r:embed="rId4"/>
          <a:stretch>
            <a:fillRect/>
          </a:stretch>
        </p:blipFill>
        <p:spPr>
          <a:xfrm>
            <a:off x="8746108" y="5978201"/>
            <a:ext cx="550225" cy="550225"/>
          </a:xfrm>
          <a:prstGeom prst="rect">
            <a:avLst/>
          </a:prstGeom>
        </p:spPr>
      </p:pic>
    </p:spTree>
    <p:extLst>
      <p:ext uri="{BB962C8B-B14F-4D97-AF65-F5344CB8AC3E}">
        <p14:creationId xmlns:p14="http://schemas.microsoft.com/office/powerpoint/2010/main" val="573773102"/>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F7769E-041B-44CF-BC8A-8607E8DAED9B}">
  <ds:schemaRefs>
    <ds:schemaRef ds:uri="http://schemas.microsoft.com/sharepoint/v3/contenttype/forms"/>
  </ds:schemaRefs>
</ds:datastoreItem>
</file>

<file path=customXml/itemProps2.xml><?xml version="1.0" encoding="utf-8"?>
<ds:datastoreItem xmlns:ds="http://schemas.openxmlformats.org/officeDocument/2006/customXml" ds:itemID="{674A532A-52B9-439A-BBCD-D617F2175B44}">
  <ds:schemaRefs>
    <ds:schemaRef ds:uri="http://www.w3.org/XML/1998/namespace"/>
    <ds:schemaRef ds:uri="http://schemas.microsoft.com/office/2006/documentManagement/types"/>
    <ds:schemaRef ds:uri="http://purl.org/dc/elements/1.1/"/>
    <ds:schemaRef ds:uri="http://schemas.microsoft.com/office/infopath/2007/PartnerControls"/>
    <ds:schemaRef ds:uri="http://purl.org/dc/terms/"/>
    <ds:schemaRef ds:uri="d8af5a5f-e2e6-468c-9f28-f81d99523fed"/>
    <ds:schemaRef ds:uri="http://schemas.microsoft.com/office/2006/metadata/properties"/>
    <ds:schemaRef ds:uri="abd5de4e-6ecd-4522-a9f4-1c24c7648312"/>
    <ds:schemaRef ds:uri="http://schemas.openxmlformats.org/package/2006/metadata/core-properties"/>
    <ds:schemaRef ds:uri="9a9ec0f0-7796-43d0-ac1f-4c8c46ee0bd1"/>
    <ds:schemaRef ds:uri="http://purl.org/dc/dcmitype/"/>
  </ds:schemaRefs>
</ds:datastoreItem>
</file>

<file path=customXml/itemProps3.xml><?xml version="1.0" encoding="utf-8"?>
<ds:datastoreItem xmlns:ds="http://schemas.openxmlformats.org/officeDocument/2006/customXml" ds:itemID="{CAFEFED9-CBF4-441C-AA50-B5CD3C955AD3}">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2167</Words>
  <Application>Microsoft Office PowerPoint</Application>
  <PresentationFormat>Widescreen</PresentationFormat>
  <Paragraphs>422</Paragraphs>
  <Slides>65</Slides>
  <Notes>43</Notes>
  <HiddenSlides>8</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65</vt:i4>
      </vt:variant>
    </vt:vector>
  </HeadingPairs>
  <TitlesOfParts>
    <vt:vector size="77" baseType="lpstr">
      <vt:lpstr>Arial</vt:lpstr>
      <vt:lpstr>Calibri</vt:lpstr>
      <vt:lpstr>Calibri Light</vt:lpstr>
      <vt:lpstr>Courier New</vt:lpstr>
      <vt:lpstr>Helvetica Neue</vt:lpstr>
      <vt:lpstr>Noto Sans</vt:lpstr>
      <vt:lpstr>Proxima Nova</vt:lpstr>
      <vt:lpstr>Proxima Nova Extrabold</vt:lpstr>
      <vt:lpstr>Proxima Nova Semibold</vt:lpstr>
      <vt:lpstr>SunAntwerpen</vt:lpstr>
      <vt:lpstr>4_Presentatie_verbeelding werkt - kopie</vt:lpstr>
      <vt:lpstr>Kantoorthema</vt:lpstr>
      <vt:lpstr>PowerPoint Presentation</vt:lpstr>
      <vt:lpstr>PowerPoint Presentation</vt:lpstr>
      <vt:lpstr>PowerPoint Presentation</vt:lpstr>
      <vt:lpstr>PowerPoint Presentation</vt:lpstr>
      <vt:lpstr>PowerPoint Presentation</vt:lpstr>
      <vt:lpstr>PowerPoint Presentation</vt:lpstr>
      <vt:lpstr>Wie-is-wie?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Deel van een groter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Bestaande datastandaarden</vt:lpstr>
      <vt:lpstr>PowerPoint Presentation</vt:lpstr>
      <vt:lpstr>PowerPoint Presentation</vt:lpstr>
      <vt:lpstr>PowerPoint Presentation</vt:lpstr>
      <vt:lpstr>PowerPoint Presentation</vt:lpstr>
      <vt:lpstr>PowerPoint Presentation</vt:lpstr>
      <vt:lpstr>Overzicht aanpassingen</vt:lpstr>
      <vt:lpstr>1. AanvraagSet toegevoegd</vt:lpstr>
      <vt:lpstr>2. Verkeersregeling hernoemd naar Zone</vt:lpstr>
      <vt:lpstr>3. Nummerplaat toegevoegd als attribuut</vt:lpstr>
      <vt:lpstr>4. Policy en PolicySet toegevoegd</vt:lpstr>
      <vt:lpstr>5. Vergunninginformatie hernoemd naar Vergunningsvereisten</vt:lpstr>
      <vt:lpstr>PowerPoint Presentation</vt:lpstr>
      <vt:lpstr>Overzicht use cases</vt:lpstr>
      <vt:lpstr>PowerPoint Presentation</vt:lpstr>
      <vt:lpstr>Use case 1</vt:lpstr>
      <vt:lpstr>Datavoorbeeld</vt:lpstr>
      <vt:lpstr>Datavoorbeeld</vt:lpstr>
      <vt:lpstr>Use Case 1</vt:lpstr>
      <vt:lpstr>Use Case 1</vt:lpstr>
      <vt:lpstr>Use Case 1</vt:lpstr>
      <vt:lpstr>Use Case 1</vt:lpstr>
      <vt:lpstr>PowerPoint Presentation</vt:lpstr>
      <vt:lpstr>Use Case 2</vt:lpstr>
      <vt:lpstr>Datavoorbeeld</vt:lpstr>
      <vt:lpstr>Use Case 3</vt:lpstr>
      <vt:lpstr>Datavoorbeeld</vt:lpstr>
      <vt:lpstr>Use Case 2 &amp; 3</vt:lpstr>
      <vt:lpstr>Use Case 2 &amp; 3</vt:lpstr>
      <vt:lpstr>Use Case 2 &amp; 3</vt:lpstr>
      <vt:lpstr>Use Case 2 &amp; 3</vt:lpstr>
      <vt:lpstr>Hoe zit het model nu samen in elkaar?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Renders Laurien</dc:creator>
  <cp:lastModifiedBy>Verbrugge Aline</cp:lastModifiedBy>
  <cp:revision>1</cp:revision>
  <cp:lastPrinted>2024-02-26T10:53:31Z</cp:lastPrinted>
  <dcterms:created xsi:type="dcterms:W3CDTF">2024-02-19T09:32:33Z</dcterms:created>
  <dcterms:modified xsi:type="dcterms:W3CDTF">2024-10-04T14:31:00Z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